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notesMasterIdLst>
    <p:notesMasterId r:id="rId33"/>
  </p:notesMasterIdLst>
  <p:sldIdLst>
    <p:sldId id="348" r:id="rId2"/>
    <p:sldId id="343" r:id="rId3"/>
    <p:sldId id="259" r:id="rId4"/>
    <p:sldId id="344" r:id="rId5"/>
    <p:sldId id="261" r:id="rId6"/>
    <p:sldId id="262" r:id="rId7"/>
    <p:sldId id="264" r:id="rId8"/>
    <p:sldId id="265" r:id="rId9"/>
    <p:sldId id="345" r:id="rId10"/>
    <p:sldId id="267" r:id="rId11"/>
    <p:sldId id="268" r:id="rId12"/>
    <p:sldId id="271" r:id="rId13"/>
    <p:sldId id="272" r:id="rId14"/>
    <p:sldId id="273" r:id="rId15"/>
    <p:sldId id="346" r:id="rId16"/>
    <p:sldId id="274" r:id="rId17"/>
    <p:sldId id="34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42" r:id="rId32"/>
  </p:sldIdLst>
  <p:sldSz cx="12192000" cy="6858000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29" autoAdjust="0"/>
  </p:normalViewPr>
  <p:slideViewPr>
    <p:cSldViewPr snapToGrid="0">
      <p:cViewPr>
        <p:scale>
          <a:sx n="100" d="100"/>
          <a:sy n="100" d="100"/>
        </p:scale>
        <p:origin x="23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48A9-C99D-4095-99EB-A84AB3104CC8}" type="datetimeFigureOut">
              <a:rPr lang="tr-TR" smtClean="0"/>
              <a:pPr/>
              <a:t>02.10.2023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4CF4-2A4A-464F-9F18-510CA307B6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97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533C5-DF36-4537-B039-707CB67792B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4542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Oval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48A3-CDED-4259-BAD7-C6493362E6EE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xmlns="" val="15827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xmlns="" val="19561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Oval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Oval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Dikdörtgen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Dikdörtgen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Oval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Oval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20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Düz Bağlayıcı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Dikdörtgen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Oval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21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Dikdörtgen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Dikdörtgen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Dikdörtgen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Dikdörtgen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C20B62-71DE-4699-8C0F-2375F7CF9DDA}" type="datetimeFigureOut">
              <a:rPr lang="tr-TR" smtClean="0"/>
              <a:pPr/>
              <a:t>02.10.2023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Oval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A3C02D-A853-49E0-A9BF-5906715EE91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body" sz="half" idx="2"/>
          </p:nvPr>
        </p:nvSpPr>
        <p:spPr>
          <a:xfrm>
            <a:off x="1523969" y="3357562"/>
            <a:ext cx="10140651" cy="164307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KİŞİSEL HİJYEN EĞİTİMİ</a:t>
            </a:r>
            <a:endParaRPr lang="tr-TR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TOKİ ATAKENT</a:t>
            </a:r>
          </a:p>
          <a:p>
            <a:pPr algn="ctr"/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 SPOR LİSESİ</a:t>
            </a:r>
            <a:endParaRPr lang="tr-T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2" descr="C:\Users\gurcan\Desktop\temiz okul 1\okul log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392" y="433369"/>
            <a:ext cx="2381267" cy="1753703"/>
          </a:xfrm>
          <a:prstGeom prst="rect">
            <a:avLst/>
          </a:prstGeom>
          <a:noFill/>
        </p:spPr>
      </p:pic>
      <p:pic>
        <p:nvPicPr>
          <p:cNvPr id="9" name="8 Resim" descr="Dosya:Milli Eğitim Bakanlığı Logo.svg - Vikipedi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7569" y="578094"/>
            <a:ext cx="1184031" cy="1184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7" y="1981200"/>
            <a:ext cx="7067551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Haftada bir kez el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nedenle, tırnak diplerinin temizliği çok önemlidir.</a:t>
            </a: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543" y="3049822"/>
            <a:ext cx="1816913" cy="1626718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3218" y="274642"/>
            <a:ext cx="10962508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7" y="2371724"/>
            <a:ext cx="6219825" cy="3114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34340" y="2673350"/>
            <a:ext cx="2879725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2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7" y="2057405"/>
            <a:ext cx="6877049" cy="3319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DERİYİ TEMİZLEMEK,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ARTIKLARI ATMAK,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DOLAŞIMI UYARMAK,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KİŞİYİ RAHATLATMAK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AMACIYLA DERİNİN YIKANMASIDIR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92D050"/>
                </a:solidFill>
              </a:rPr>
              <a:t>DERİ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4500"/>
            <a:ext cx="4438651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76452"/>
            <a:ext cx="6391275" cy="340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Sabun ve 37-38 derece suyla yapılan banyo kir ve salgıların temizlenmesini sağlar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Olabilirse 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48626" y="1881629"/>
            <a:ext cx="3305175" cy="370942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64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09625" y="2600326"/>
            <a:ext cx="5810251" cy="257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2" y="2786861"/>
            <a:ext cx="2143125" cy="21431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6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38226" y="2219326"/>
            <a:ext cx="56007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409825"/>
            <a:ext cx="356058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6105525" cy="255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İyice kurulanan cilt yüzeyine, kuruma sonucu çatlakları önlemek için uygun nemlendiriciler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7" y="2390775"/>
            <a:ext cx="3348539" cy="241378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170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609600" y="2376238"/>
            <a:ext cx="6724651" cy="2900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68" y="2614362"/>
            <a:ext cx="2716883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00199"/>
            <a:ext cx="9305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1" y="1928817"/>
            <a:ext cx="7210425" cy="3881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32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903" y="1600200"/>
            <a:ext cx="1930194" cy="218598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95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E01B6CA-E68A-493A-A75C-B9F492C160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770" r="31599" b="15231"/>
          <a:stretch/>
        </p:blipFill>
        <p:spPr>
          <a:xfrm>
            <a:off x="66675" y="123827"/>
            <a:ext cx="12058651" cy="65817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A3D5DB3-6F7A-4A75-81B2-79F3779C3BB2}"/>
              </a:ext>
            </a:extLst>
          </p:cNvPr>
          <p:cNvSpPr txBox="1"/>
          <p:nvPr/>
        </p:nvSpPr>
        <p:spPr>
          <a:xfrm>
            <a:off x="3943351" y="2502011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Sağlığın korunmasını sağlamak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hastalıkların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yayılmasını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önlemek amaçlı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yapılan uygulamaları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gerektirdiği şartları ifade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eder.</a:t>
            </a:r>
            <a:endParaRPr lang="tr-T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6" y="2017713"/>
            <a:ext cx="6429375" cy="376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Dişler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32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3200" dirty="0">
                <a:latin typeface="Calibri" panose="020F0502020204030204" pitchFamily="34" charset="0"/>
              </a:rPr>
              <a:t>yapılmalıdır.</a:t>
            </a:r>
          </a:p>
        </p:txBody>
      </p:sp>
      <p:pic>
        <p:nvPicPr>
          <p:cNvPr id="27652" name="Picture 4" descr="z0r4dgv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29577" y="2071688"/>
            <a:ext cx="3047999" cy="352901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0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1" y="2647952"/>
            <a:ext cx="5657851" cy="197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66977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05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7724" y="2324101"/>
            <a:ext cx="6334125" cy="2905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400302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1050" y="2133600"/>
            <a:ext cx="6372225" cy="3390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9605" y="2247899"/>
            <a:ext cx="362992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700339"/>
            <a:ext cx="6172200" cy="2219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77" y="2311041"/>
            <a:ext cx="369841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70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6" y="2028827"/>
            <a:ext cx="6257925" cy="40973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temizliği sağlığı etkiler. Çünkü bazı enfeksiyon etkenleri ve parazitler, kirli saçlara ve o bölgedeki deriye daha kolay yerleşir.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2596" y="2459107"/>
            <a:ext cx="514807" cy="46817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33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1" y="2162176"/>
            <a:ext cx="7153275" cy="3848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3200" i="1" dirty="0">
                <a:latin typeface="Calibri" panose="020F0502020204030204" pitchFamily="34" charset="0"/>
              </a:rPr>
              <a:t>.</a:t>
            </a:r>
            <a:r>
              <a:rPr lang="tr-TR" altLang="tr-TR" sz="32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 kökleri ile beslenir.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Taramak, fırçalamak, parmak uçları ile masaj yapmak kan basıncını hızlandırır ve saçları beslemiş olur.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70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1" y="2162174"/>
            <a:ext cx="3048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514601"/>
            <a:ext cx="5924551" cy="2600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2" y="2219326"/>
            <a:ext cx="4266199" cy="34099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5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514601"/>
            <a:ext cx="5810251" cy="215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16" y="2057402"/>
            <a:ext cx="3412459" cy="34385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6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1" y="2019302"/>
            <a:ext cx="6838951" cy="3895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Bitin insan vücudunun saçlı ve saçsız derisine yerleşmesine denir.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6" y="2105027"/>
            <a:ext cx="3533775" cy="34766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38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26" y="1866902"/>
            <a:ext cx="6705599" cy="3284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6" name="Picture 4" descr="MCIN00936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3372" y="1157285"/>
            <a:ext cx="1666877" cy="1452565"/>
          </a:xfrm>
          <a:noFill/>
        </p:spPr>
      </p:pic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7902" y="1323976"/>
            <a:ext cx="1828799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2175" y="5219702"/>
            <a:ext cx="191452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4" y="3000374"/>
            <a:ext cx="1666877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4" y="5172076"/>
            <a:ext cx="166687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514" y="5295900"/>
            <a:ext cx="2466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7" y="2400302"/>
            <a:ext cx="6372225" cy="2905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774" y="2950610"/>
            <a:ext cx="1330452" cy="182514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7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8357" y="1965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>
                <a:solidFill>
                  <a:srgbClr val="FF0000"/>
                </a:solidFill>
              </a:rPr>
              <a:t>TEŞEKKÜRLER………..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2362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523877" y="457202"/>
            <a:ext cx="11020425" cy="5438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2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51" y="1752600"/>
            <a:ext cx="107823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Pek çok hastalık mikrobunun temiz olmayan kişilerde kolayca yerleştiği bilinmektedir.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Sağlığın korunması için düzenli bir şekilde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48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AB4A70-E508-423C-A9DD-2E33D2C320D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3675"/>
            <a:ext cx="7772400" cy="4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975" y="2190752"/>
            <a:ext cx="8982076" cy="3705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Hastalık yapan mikroorganizmalar kişiden kişiye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en çok eller yolu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 ile bulaşmaktadır.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Hijyenik el yıkamanın amacı, eller üzerinde bulunan geçici bakterilerin tamamını, kalıcı bakterilerin ise bir kısmını ellerden uzaklaştırmaktır.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4513254"/>
              </p:ext>
            </p:extLst>
          </p:nvPr>
        </p:nvGraphicFramePr>
        <p:xfrm>
          <a:off x="9329739" y="1038225"/>
          <a:ext cx="2386012" cy="1371600"/>
        </p:xfrm>
        <a:graphic>
          <a:graphicData uri="http://schemas.openxmlformats.org/presentationml/2006/ole">
            <p:oleObj spid="_x0000_s1075" name="Clip" r:id="rId3" imgW="1709271" imgH="78640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69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2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1" y="1876425"/>
            <a:ext cx="7697371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700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49" y="2171963"/>
            <a:ext cx="3056355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80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1" y="1343025"/>
            <a:ext cx="11182351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1" y="265117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</TotalTime>
  <Words>738</Words>
  <Application>Microsoft Office PowerPoint</Application>
  <PresentationFormat>Özel</PresentationFormat>
  <Paragraphs>97</Paragraphs>
  <Slides>31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3" baseType="lpstr">
      <vt:lpstr>Kent</vt:lpstr>
      <vt:lpstr>Clip</vt:lpstr>
      <vt:lpstr>Slayt 1</vt:lpstr>
      <vt:lpstr>Slayt 2</vt:lpstr>
      <vt:lpstr>KİŞİSEL HİJYEN</vt:lpstr>
      <vt:lpstr>Slayt 4</vt:lpstr>
      <vt:lpstr>KİŞİSEL HİJYEN</vt:lpstr>
      <vt:lpstr>EL HİJYENİ</vt:lpstr>
      <vt:lpstr>EL HİJYENİ</vt:lpstr>
      <vt:lpstr>EL HİJYENİ</vt:lpstr>
      <vt:lpstr>EL HİJYENİ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TEŞEKKÜRLER………..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sağlığı eğitimleri</dc:title>
  <dc:creator>HP</dc:creator>
  <cp:lastModifiedBy>gurcan</cp:lastModifiedBy>
  <cp:revision>80</cp:revision>
  <dcterms:created xsi:type="dcterms:W3CDTF">2022-11-08T18:25:31Z</dcterms:created>
  <dcterms:modified xsi:type="dcterms:W3CDTF">2023-10-02T10:11:44Z</dcterms:modified>
</cp:coreProperties>
</file>