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6858000"/>
  <p:notesSz cx="6858000" cy="9144000"/>
  <p:embeddedFontLst>
    <p:embeddedFont>
      <p:font typeface="Teko"/>
      <p:regular r:id="rId34"/>
      <p:bold r:id="rId35"/>
    </p:embeddedFont>
    <p:embeddedFont>
      <p:font typeface="Gill Sans"/>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47">
          <p15:clr>
            <a:srgbClr val="A4A3A4"/>
          </p15:clr>
        </p15:guide>
        <p15:guide id="2" pos="2160">
          <p15:clr>
            <a:srgbClr val="A4A3A4"/>
          </p15:clr>
        </p15:guide>
      </p15:sldGuideLst>
    </p:ext>
    <p:ext uri="GoogleSlidesCustomDataVersion2">
      <go:slidesCustomData xmlns:go="http://customooxmlschemas.google.com/" r:id="rId38" roundtripDataSignature="AMtx7mjS1Sorqss0dEfzdo3krTEfyLR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47"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Teko-bold.fntdata"/><Relationship Id="rId12" Type="http://schemas.openxmlformats.org/officeDocument/2006/relationships/slide" Target="slides/slide6.xml"/><Relationship Id="rId34" Type="http://schemas.openxmlformats.org/officeDocument/2006/relationships/font" Target="fonts/Teko-regular.fntdata"/><Relationship Id="rId15" Type="http://schemas.openxmlformats.org/officeDocument/2006/relationships/slide" Target="slides/slide9.xml"/><Relationship Id="rId37" Type="http://schemas.openxmlformats.org/officeDocument/2006/relationships/font" Target="fonts/GillSans-bold.fntdata"/><Relationship Id="rId14" Type="http://schemas.openxmlformats.org/officeDocument/2006/relationships/slide" Target="slides/slide8.xml"/><Relationship Id="rId36" Type="http://schemas.openxmlformats.org/officeDocument/2006/relationships/font" Target="fonts/GillSans-regular.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chemeClr val="dk1"/>
                </a:solidFill>
                <a:latin typeface="Malgun Gothic"/>
                <a:ea typeface="Malgun Gothic"/>
                <a:cs typeface="Malgun Gothic"/>
                <a:sym typeface="Malgun Gothic"/>
              </a:rPr>
              <a:t>‹#›</a:t>
            </a:fld>
            <a:endParaRPr b="0" i="0" sz="1200" u="none" cap="none" strike="noStrike">
              <a:solidFill>
                <a:schemeClr val="dk1"/>
              </a:solidFill>
              <a:latin typeface="Malgun Gothic"/>
              <a:ea typeface="Malgun Gothic"/>
              <a:cs typeface="Malgun Gothic"/>
              <a:sym typeface="Malgun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arezmi.meb.gov.tr/egitim/mod/page/view.php?id=4391" TargetMode="External"/><Relationship Id="rId3" Type="http://schemas.openxmlformats.org/officeDocument/2006/relationships/hyperlink" Target="https://harezmi.meb.gov.tr/egitim/mod/page/view.php?id=4391" TargetMode="External"/><Relationship Id="rId4" Type="http://schemas.openxmlformats.org/officeDocument/2006/relationships/hyperlink" Target="https://gdevelop-app.com/" TargetMode="External"/><Relationship Id="rId5" Type="http://schemas.openxmlformats.org/officeDocument/2006/relationships/hyperlink" Target="https://urho3d.github.io/" TargetMode="External"/><Relationship Id="rId6" Type="http://schemas.openxmlformats.org/officeDocument/2006/relationships/hyperlink" Target="https://www.monogame.net/" TargetMode="External"/><Relationship Id="rId7" Type="http://schemas.openxmlformats.org/officeDocument/2006/relationships/hyperlink" Target="https://enigma-dev.org/" TargetMode="External"/><Relationship Id="rId8" Type="http://schemas.openxmlformats.org/officeDocument/2006/relationships/hyperlink" Target="http://playir.com/dev/"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arezmi.meb.gov.tr/egitim/mod/page/view.php?id=4391" TargetMode="External"/><Relationship Id="rId3" Type="http://schemas.openxmlformats.org/officeDocument/2006/relationships/hyperlink" Target="https://harezmi.meb.gov.tr/egitim/mod/page/view.php?id=4391" TargetMode="External"/><Relationship Id="rId4" Type="http://schemas.openxmlformats.org/officeDocument/2006/relationships/hyperlink" Target="https://gdevelop-app.com/" TargetMode="External"/><Relationship Id="rId5" Type="http://schemas.openxmlformats.org/officeDocument/2006/relationships/hyperlink" Target="https://urho3d.github.io/" TargetMode="External"/><Relationship Id="rId6" Type="http://schemas.openxmlformats.org/officeDocument/2006/relationships/hyperlink" Target="https://www.monogame.net/" TargetMode="External"/><Relationship Id="rId7" Type="http://schemas.openxmlformats.org/officeDocument/2006/relationships/hyperlink" Target="https://enigma-dev.org/" TargetMode="External"/><Relationship Id="rId8" Type="http://schemas.openxmlformats.org/officeDocument/2006/relationships/hyperlink" Target="http://playir.com/dev/"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arezmi.meb.gov.tr/egitim/mod/page/view.php?id=4391" TargetMode="External"/><Relationship Id="rId3" Type="http://schemas.openxmlformats.org/officeDocument/2006/relationships/hyperlink" Target="https://harezmi.meb.gov.tr/egitim/mod/page/view.php?id=4391" TargetMode="External"/><Relationship Id="rId4" Type="http://schemas.openxmlformats.org/officeDocument/2006/relationships/hyperlink" Target="https://gdevelop-app.com/" TargetMode="External"/><Relationship Id="rId5" Type="http://schemas.openxmlformats.org/officeDocument/2006/relationships/hyperlink" Target="https://urho3d.github.io/" TargetMode="External"/><Relationship Id="rId6" Type="http://schemas.openxmlformats.org/officeDocument/2006/relationships/hyperlink" Target="https://www.monogame.net/" TargetMode="External"/><Relationship Id="rId7" Type="http://schemas.openxmlformats.org/officeDocument/2006/relationships/hyperlink" Target="https://enigma-dev.org/" TargetMode="External"/><Relationship Id="rId8" Type="http://schemas.openxmlformats.org/officeDocument/2006/relationships/hyperlink" Target="http://playir.com/dev/"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arezmi.meb.gov.tr/egitim/mod/page/view.php?id=4326"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tr-TR"/>
              <a:t>Programlama eğitiminin faydaları-Yapay zeka-Otonom araçlar-</a:t>
            </a:r>
            <a:endParaRPr/>
          </a:p>
          <a:p>
            <a:pPr indent="0" lvl="0" marL="0" rtl="0" algn="l">
              <a:lnSpc>
                <a:spcPct val="100000"/>
              </a:lnSpc>
              <a:spcBef>
                <a:spcPts val="0"/>
              </a:spcBef>
              <a:spcAft>
                <a:spcPts val="0"/>
              </a:spcAft>
              <a:buSzPts val="1400"/>
              <a:buNone/>
            </a:pPr>
            <a:r>
              <a:rPr lang="tr-TR"/>
              <a:t>Yetiştireceğimiz öğrencilerin gelecekteki rollerinde programlama becerileri çok önemlidir. Artık dünyanın vizyonu bu. Çocukların büyüyünce yapacakları meslekleri düşündüğümüzde robotik ve programlama teknolojileri tıp, hukuk ve birçok mesleğe entegre olacak. Yeni meslekler ortaya çıkacak.</a:t>
            </a:r>
            <a:endParaRPr/>
          </a:p>
          <a:p>
            <a:pPr indent="0" lvl="0" marL="0" rtl="0" algn="l">
              <a:lnSpc>
                <a:spcPct val="100000"/>
              </a:lnSpc>
              <a:spcBef>
                <a:spcPts val="0"/>
              </a:spcBef>
              <a:spcAft>
                <a:spcPts val="0"/>
              </a:spcAft>
              <a:buSzPts val="1400"/>
              <a:buNone/>
            </a:pPr>
            <a:r>
              <a:rPr lang="tr-TR"/>
              <a:t>Öğrenciler bu araçları okulda sürekli olarak kullanabilir ve dijital okuryazarlıklarını geliştirebilirler.</a:t>
            </a:r>
            <a:endParaRPr/>
          </a:p>
          <a:p>
            <a:pPr indent="0" lvl="0" marL="0" rtl="0" algn="l">
              <a:lnSpc>
                <a:spcPct val="100000"/>
              </a:lnSpc>
              <a:spcBef>
                <a:spcPts val="0"/>
              </a:spcBef>
              <a:spcAft>
                <a:spcPts val="0"/>
              </a:spcAft>
              <a:buSzPts val="1400"/>
              <a:buNone/>
            </a:pPr>
            <a:r>
              <a:rPr lang="tr-TR"/>
              <a:t>Hayal gücünü ve yaratıcılığı artırabilir.</a:t>
            </a:r>
            <a:endParaRPr/>
          </a:p>
          <a:p>
            <a:pPr indent="0" lvl="0" marL="0" rtl="0" algn="l">
              <a:lnSpc>
                <a:spcPct val="100000"/>
              </a:lnSpc>
              <a:spcBef>
                <a:spcPts val="0"/>
              </a:spcBef>
              <a:spcAft>
                <a:spcPts val="0"/>
              </a:spcAft>
              <a:buSzPts val="1400"/>
              <a:buNone/>
            </a:pPr>
            <a:r>
              <a:rPr lang="tr-TR"/>
              <a:t>Hem sonuç hem de süreç odaklı düşünmeyi sağlar.</a:t>
            </a:r>
            <a:endParaRPr/>
          </a:p>
          <a:p>
            <a:pPr indent="0" lvl="0" marL="0" rtl="0" algn="l">
              <a:lnSpc>
                <a:spcPct val="100000"/>
              </a:lnSpc>
              <a:spcBef>
                <a:spcPts val="0"/>
              </a:spcBef>
              <a:spcAft>
                <a:spcPts val="0"/>
              </a:spcAft>
              <a:buSzPts val="1400"/>
              <a:buNone/>
            </a:pPr>
            <a:r>
              <a:rPr lang="tr-TR"/>
              <a:t>Okula ve derslere olan motivasyonları artırılabilir ve araştırmaya yönlendirilebilir.</a:t>
            </a:r>
            <a:endParaRPr/>
          </a:p>
          <a:p>
            <a:pPr indent="0" lvl="0" marL="0" rtl="0" algn="l">
              <a:lnSpc>
                <a:spcPct val="100000"/>
              </a:lnSpc>
              <a:spcBef>
                <a:spcPts val="0"/>
              </a:spcBef>
              <a:spcAft>
                <a:spcPts val="0"/>
              </a:spcAft>
              <a:buSzPts val="1400"/>
              <a:buNone/>
            </a:pPr>
            <a:r>
              <a:rPr lang="tr-TR"/>
              <a:t>Uzun süreli hafıza kullanımıyla bilgiyi içselleştirir.</a:t>
            </a:r>
            <a:endParaRPr/>
          </a:p>
          <a:p>
            <a:pPr indent="0" lvl="0" marL="0" rtl="0" algn="l">
              <a:lnSpc>
                <a:spcPct val="100000"/>
              </a:lnSpc>
              <a:spcBef>
                <a:spcPts val="0"/>
              </a:spcBef>
              <a:spcAft>
                <a:spcPts val="0"/>
              </a:spcAft>
              <a:buSzPts val="1400"/>
              <a:buNone/>
            </a:pPr>
            <a:r>
              <a:rPr lang="tr-TR"/>
              <a:t>problem çözme, mekansal düşünme ve analitik düşünme becerilerine sahip öğrenciler.</a:t>
            </a:r>
            <a:endParaRPr/>
          </a:p>
          <a:p>
            <a:pPr indent="0" lvl="0" marL="0" rtl="0" algn="l">
              <a:lnSpc>
                <a:spcPct val="100000"/>
              </a:lnSpc>
              <a:spcBef>
                <a:spcPts val="0"/>
              </a:spcBef>
              <a:spcAft>
                <a:spcPts val="0"/>
              </a:spcAft>
              <a:buSzPts val="1400"/>
              <a:buNone/>
            </a:pPr>
            <a:r>
              <a:rPr lang="tr-TR"/>
              <a:t>Ürüne yönelik büyük projeler yapma ve küçük projelerin entegrasyonu ile karmaşık sorunlara çözüm üretme alışkanlığı kazanmalarını sağlar.</a:t>
            </a:r>
            <a:endParaRPr/>
          </a:p>
          <a:p>
            <a:pPr indent="0" lvl="0" marL="0" rtl="0" algn="l">
              <a:lnSpc>
                <a:spcPct val="100000"/>
              </a:lnSpc>
              <a:spcBef>
                <a:spcPts val="0"/>
              </a:spcBef>
              <a:spcAft>
                <a:spcPts val="0"/>
              </a:spcAft>
              <a:buSzPts val="1400"/>
              <a:buNone/>
            </a:pPr>
            <a:r>
              <a:rPr lang="tr-TR"/>
              <a:t>İşbirlikçi çalışma, öğrenme becerileri, yaparak öğrenme, öğreterek öğrenme alışkanlıkları ve kültürü geliştirilebilir.</a:t>
            </a:r>
            <a:endParaRPr/>
          </a:p>
          <a:p>
            <a:pPr indent="0" lvl="0" marL="0" rtl="0" algn="l">
              <a:lnSpc>
                <a:spcPct val="100000"/>
              </a:lnSpc>
              <a:spcBef>
                <a:spcPts val="0"/>
              </a:spcBef>
              <a:spcAft>
                <a:spcPts val="0"/>
              </a:spcAft>
              <a:buSzPts val="1400"/>
              <a:buNone/>
            </a:pPr>
            <a:r>
              <a:rPr lang="tr-TR"/>
              <a:t>Programlama eğitimine küçük yaşlarda başlanıp her seviyede programlama eğitimi verilebilmektedir. (Gülbahar,2017)</a:t>
            </a:r>
            <a:endParaRPr/>
          </a:p>
        </p:txBody>
      </p:sp>
      <p:sp>
        <p:nvSpPr>
          <p:cNvPr id="297" name="Google Shape;29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Malgun Gothic"/>
              <a:buNone/>
            </a:pPr>
            <a:r>
              <a:t/>
            </a:r>
            <a:endParaRPr/>
          </a:p>
        </p:txBody>
      </p:sp>
      <p:sp>
        <p:nvSpPr>
          <p:cNvPr id="392" name="Google Shape;39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Malgun Gothic"/>
              <a:buNone/>
            </a:pPr>
            <a:r>
              <a:t/>
            </a:r>
            <a:endParaRPr/>
          </a:p>
        </p:txBody>
      </p:sp>
      <p:sp>
        <p:nvSpPr>
          <p:cNvPr id="400" name="Google Shape;400;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Malgun Gothic"/>
              <a:buNone/>
            </a:pPr>
            <a:r>
              <a:t/>
            </a:r>
            <a:endParaRPr/>
          </a:p>
        </p:txBody>
      </p:sp>
      <p:sp>
        <p:nvSpPr>
          <p:cNvPr id="407" name="Google Shape;407;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Malgun Gothic"/>
              <a:buNone/>
            </a:pPr>
            <a:r>
              <a:t/>
            </a:r>
            <a:endParaRPr/>
          </a:p>
        </p:txBody>
      </p:sp>
      <p:sp>
        <p:nvSpPr>
          <p:cNvPr id="416" name="Google Shape;416;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Malgun Gothic"/>
              <a:buNone/>
            </a:pPr>
            <a:r>
              <a:t/>
            </a:r>
            <a:endParaRPr/>
          </a:p>
        </p:txBody>
      </p:sp>
      <p:sp>
        <p:nvSpPr>
          <p:cNvPr id="423" name="Google Shape;423;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tr-TR" sz="1150">
                <a:solidFill>
                  <a:srgbClr val="212529"/>
                </a:solidFill>
                <a:highlight>
                  <a:srgbClr val="FFFFFF"/>
                </a:highlight>
                <a:latin typeface="Arial"/>
                <a:ea typeface="Arial"/>
                <a:cs typeface="Arial"/>
                <a:sym typeface="Arial"/>
              </a:rPr>
              <a:t>elements of game design and gamification; Competing to be successful, reaching prizes, power, point level with tools that leave an impact, providing a flow experience, making you want to play more. The most important feature of a good game is that one should aspire to play, have fun while meeting the targeted gains. Indispensable features are; benefiting from expert knowledge, designing and playing the game in the process, thus checking whether the game works correctly while developing, checking the targeted gains from time to time, and making optimizations.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Reward: Things that motivate people, presented concretely or intangibly, when a task is performed in gamification.</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Status: people need status, recognition, and respect among other people.</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Achievement: Some people strive constantly to achieve their goals and are motivated by the need to achieve. The most satisfying reward is to acknowledge their success.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Self-expression: Most people need opportunities to demonstrate that they are unique among other people. People can create their own identities by using virtual items bought with money or earned as gifts. Avatars of people serve to express themselves.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Competition: In competitive environments where winners are rewarded, individuals can be better motivated and perform better to reach higher levels.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Dedication: in an environment where human relations are desired to be developed, gift is a powerful motivator. In gamification, receiving a gift from someone draws the user into the game and encourages them to send gifts to others. That's why gifts serve as a powerful retention tool in the game.</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50">
              <a:solidFill>
                <a:srgbClr val="212529"/>
              </a:solidFill>
              <a:highlight>
                <a:srgbClr val="FFFFFF"/>
              </a:highlight>
              <a:latin typeface="Arial"/>
              <a:ea typeface="Arial"/>
              <a:cs typeface="Arial"/>
              <a:sym typeface="Arial"/>
            </a:endParaRPr>
          </a:p>
        </p:txBody>
      </p:sp>
      <p:sp>
        <p:nvSpPr>
          <p:cNvPr id="432" name="Google Shape;43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Scoring: Earning points provides incredible motivation for people. Points show the status of users and users use these points to progress, buy virtual items and win gifts.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Level: Levels are defined as score thresholds. Users can increase their level depending on their participation.</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Trophies, medallions: Trophies, badges, ribbons indicate challenges completed and new levels reached.</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Challenges: Challenges are based on the tasks that need to be accomplished and the practices that need to be done to achieve success.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Highest score, finish first, finish highest (Races): Users compete with each other to get the highest score in activities. When the activities are over, the user with the highest score receives a prize, while the losers receive a consolation prize.</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Virtual items: Virtual items play an important role in self-expression in the environment. They are intangible intangible objects purchased for use in online environments or games. Users can create their own identities by purchasing virtual items such as clothes, weapons, ornaments, and earn real dollars by selling virtual items to users.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Leadership Ranking: In gamification, the leaderboard is used to show those who perform the important behaviors desired by racing.</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120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For the right design, the information used should be internalized and used at the analysis-synthesis level.</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Adapting using board games or traditional games is educationally meaningful and useful, but if it is adapted by teachers, it can be defined as an educational game, not a </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If a </a:t>
            </a:r>
            <a:r>
              <a:rPr lang="tr-TR" sz="1150" u="sng">
                <a:solidFill>
                  <a:srgbClr val="002028"/>
                </a:solidFill>
                <a:highlight>
                  <a:srgbClr val="FFFFFF"/>
                </a:highlight>
                <a:latin typeface="Arial"/>
                <a:ea typeface="Arial"/>
                <a:cs typeface="Arial"/>
                <a:sym typeface="Arial"/>
                <a:hlinkClick r:id="rId2">
                  <a:extLst>
                    <a:ext uri="{A12FA001-AC4F-418D-AE19-62706E023703}">
                      <ahyp:hlinkClr val="tx"/>
                    </a:ext>
                  </a:extLst>
                </a:hlinkClick>
              </a:rPr>
              <a:t>game design </a:t>
            </a:r>
            <a:r>
              <a:rPr lang="tr-TR" sz="1150">
                <a:solidFill>
                  <a:srgbClr val="212529"/>
                </a:solidFill>
                <a:highlight>
                  <a:srgbClr val="FFFFFF"/>
                </a:highlight>
                <a:latin typeface="Arial"/>
                <a:ea typeface="Arial"/>
                <a:cs typeface="Arial"/>
                <a:sym typeface="Arial"/>
              </a:rPr>
              <a:t>is desired to be combined with robotic design, it can be provided with an integration such as receiving commands from the robot within the game. Essentials of digital </a:t>
            </a:r>
            <a:r>
              <a:rPr lang="tr-TR" sz="1150" u="sng">
                <a:solidFill>
                  <a:srgbClr val="002028"/>
                </a:solidFill>
                <a:highlight>
                  <a:srgbClr val="FFFFFF"/>
                </a:highlight>
                <a:latin typeface="Arial"/>
                <a:ea typeface="Arial"/>
                <a:cs typeface="Arial"/>
                <a:sym typeface="Arial"/>
                <a:hlinkClick r:id="rId3">
                  <a:extLst>
                    <a:ext uri="{A12FA001-AC4F-418D-AE19-62706E023703}">
                      <ahyp:hlinkClr val="tx"/>
                    </a:ext>
                  </a:extLst>
                </a:hlinkClick>
              </a:rPr>
              <a:t>game design </a:t>
            </a:r>
            <a:r>
              <a:rPr lang="tr-TR" sz="1150">
                <a:solidFill>
                  <a:srgbClr val="212529"/>
                </a:solidFill>
                <a:highlight>
                  <a:srgbClr val="FFFFFF"/>
                </a:highlight>
                <a:latin typeface="Arial"/>
                <a:ea typeface="Arial"/>
                <a:cs typeface="Arial"/>
                <a:sym typeface="Arial"/>
              </a:rPr>
              <a:t>; While designing the game, it is both learning the subject and using algorithm - programming skills.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 </a:t>
            </a:r>
            <a:endParaRPr sz="1150">
              <a:solidFill>
                <a:srgbClr val="212529"/>
              </a:solidFill>
              <a:highlight>
                <a:srgbClr val="FFFFFF"/>
              </a:highlight>
              <a:latin typeface="Arial"/>
              <a:ea typeface="Arial"/>
              <a:cs typeface="Arial"/>
              <a:sym typeface="Arial"/>
            </a:endParaRPr>
          </a:p>
          <a:p>
            <a:pPr indent="0" lvl="0" marL="0" rtl="0" algn="l">
              <a:lnSpc>
                <a:spcPct val="120000"/>
              </a:lnSpc>
              <a:spcBef>
                <a:spcPts val="1200"/>
              </a:spcBef>
              <a:spcAft>
                <a:spcPts val="0"/>
              </a:spcAft>
              <a:buClr>
                <a:schemeClr val="dk1"/>
              </a:buClr>
              <a:buSzPts val="1100"/>
              <a:buFont typeface="Arial"/>
              <a:buNone/>
            </a:pPr>
            <a:r>
              <a:rPr lang="tr-TR" sz="1100">
                <a:solidFill>
                  <a:srgbClr val="455A64"/>
                </a:solidFill>
                <a:highlight>
                  <a:srgbClr val="FFFFFF"/>
                </a:highlight>
                <a:latin typeface="Arial"/>
                <a:ea typeface="Arial"/>
                <a:cs typeface="Arial"/>
                <a:sym typeface="Arial"/>
              </a:rPr>
              <a:t>Game Development Platforms</a:t>
            </a:r>
            <a:endParaRPr sz="1100">
              <a:solidFill>
                <a:srgbClr val="455A64"/>
              </a:solidFill>
              <a:highlight>
                <a:srgbClr val="FFFFFF"/>
              </a:highlight>
              <a:latin typeface="Arial"/>
              <a:ea typeface="Arial"/>
              <a:cs typeface="Arial"/>
              <a:sym typeface="Arial"/>
            </a:endParaRPr>
          </a:p>
          <a:p>
            <a:pPr indent="0" lvl="0" marL="0" rtl="0" algn="l">
              <a:lnSpc>
                <a:spcPct val="115000"/>
              </a:lnSpc>
              <a:spcBef>
                <a:spcPts val="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4">
                  <a:extLst>
                    <a:ext uri="{A12FA001-AC4F-418D-AE19-62706E023703}">
                      <ahyp:hlinkClr val="tx"/>
                    </a:ext>
                  </a:extLst>
                </a:hlinkClick>
              </a:rPr>
              <a:t>https://gdevelop-app.com/</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5">
                  <a:extLst>
                    <a:ext uri="{A12FA001-AC4F-418D-AE19-62706E023703}">
                      <ahyp:hlinkClr val="tx"/>
                    </a:ext>
                  </a:extLst>
                </a:hlinkClick>
              </a:rPr>
              <a:t>https://urho3d.github.io/</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6">
                  <a:extLst>
                    <a:ext uri="{A12FA001-AC4F-418D-AE19-62706E023703}">
                      <ahyp:hlinkClr val="tx"/>
                    </a:ext>
                  </a:extLst>
                </a:hlinkClick>
              </a:rPr>
              <a:t>https://www.monogame.net/</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7">
                  <a:extLst>
                    <a:ext uri="{A12FA001-AC4F-418D-AE19-62706E023703}">
                      <ahyp:hlinkClr val="tx"/>
                    </a:ext>
                  </a:extLst>
                </a:hlinkClick>
              </a:rPr>
              <a:t>https://enigma-dev.org/</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8">
                  <a:extLst>
                    <a:ext uri="{A12FA001-AC4F-418D-AE19-62706E023703}">
                      <ahyp:hlinkClr val="tx"/>
                    </a:ext>
                  </a:extLst>
                </a:hlinkClick>
              </a:rPr>
              <a:t>http://playir.com/dev/</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55" name="Google Shape;455;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Scoring: Earning points provides incredible motivation for people. Points show the status of users and users use these points to progress, buy virtual items and win gifts.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Level: Levels are defined as score thresholds. Users can increase their level depending on their participation.</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Trophies, medallions: Trophies, badges, ribbons indicate challenges completed and new levels reached.</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Challenges: Challenges are based on the tasks that need to be accomplished and the practices that need to be done to achieve success.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Highest score, finish first, finish highest (Races): Users compete with each other to get the highest score in activities. When the activities are over, the user with the highest score receives a prize, while the losers receive a consolation prize.</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Virtual items: Virtual items play an important role in self-expression in the environment. They are intangible intangible objects purchased for use in online environments or games. Users can create their own identities by purchasing virtual items such as clothes, weapons, ornaments, and earn real dollars by selling virtual items to users.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Leadership Ranking: In gamification, the leaderboard is used to show those who perform the important behaviors desired by racing.</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120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For the right design, the information used should be internalized and used at the analysis-synthesis level.</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Adapting using board games or traditional games is educationally meaningful and useful, but if it is adapted by teachers, it can be defined as an educational game, not a </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If a </a:t>
            </a:r>
            <a:r>
              <a:rPr lang="tr-TR" sz="1150" u="sng">
                <a:solidFill>
                  <a:srgbClr val="002028"/>
                </a:solidFill>
                <a:highlight>
                  <a:srgbClr val="FFFFFF"/>
                </a:highlight>
                <a:latin typeface="Arial"/>
                <a:ea typeface="Arial"/>
                <a:cs typeface="Arial"/>
                <a:sym typeface="Arial"/>
                <a:hlinkClick r:id="rId2">
                  <a:extLst>
                    <a:ext uri="{A12FA001-AC4F-418D-AE19-62706E023703}">
                      <ahyp:hlinkClr val="tx"/>
                    </a:ext>
                  </a:extLst>
                </a:hlinkClick>
              </a:rPr>
              <a:t>game design </a:t>
            </a:r>
            <a:r>
              <a:rPr lang="tr-TR" sz="1150">
                <a:solidFill>
                  <a:srgbClr val="212529"/>
                </a:solidFill>
                <a:highlight>
                  <a:srgbClr val="FFFFFF"/>
                </a:highlight>
                <a:latin typeface="Arial"/>
                <a:ea typeface="Arial"/>
                <a:cs typeface="Arial"/>
                <a:sym typeface="Arial"/>
              </a:rPr>
              <a:t>is desired to be combined with robotic design, it can be provided with an integration such as receiving commands from the robot within the game. Essentials of digital </a:t>
            </a:r>
            <a:r>
              <a:rPr lang="tr-TR" sz="1150" u="sng">
                <a:solidFill>
                  <a:srgbClr val="002028"/>
                </a:solidFill>
                <a:highlight>
                  <a:srgbClr val="FFFFFF"/>
                </a:highlight>
                <a:latin typeface="Arial"/>
                <a:ea typeface="Arial"/>
                <a:cs typeface="Arial"/>
                <a:sym typeface="Arial"/>
                <a:hlinkClick r:id="rId3">
                  <a:extLst>
                    <a:ext uri="{A12FA001-AC4F-418D-AE19-62706E023703}">
                      <ahyp:hlinkClr val="tx"/>
                    </a:ext>
                  </a:extLst>
                </a:hlinkClick>
              </a:rPr>
              <a:t>game design </a:t>
            </a:r>
            <a:r>
              <a:rPr lang="tr-TR" sz="1150">
                <a:solidFill>
                  <a:srgbClr val="212529"/>
                </a:solidFill>
                <a:highlight>
                  <a:srgbClr val="FFFFFF"/>
                </a:highlight>
                <a:latin typeface="Arial"/>
                <a:ea typeface="Arial"/>
                <a:cs typeface="Arial"/>
                <a:sym typeface="Arial"/>
              </a:rPr>
              <a:t>; While designing the game, it is both learning the subject and using algorithm - programming skills.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 </a:t>
            </a:r>
            <a:endParaRPr sz="1150">
              <a:solidFill>
                <a:srgbClr val="212529"/>
              </a:solidFill>
              <a:highlight>
                <a:srgbClr val="FFFFFF"/>
              </a:highlight>
              <a:latin typeface="Arial"/>
              <a:ea typeface="Arial"/>
              <a:cs typeface="Arial"/>
              <a:sym typeface="Arial"/>
            </a:endParaRPr>
          </a:p>
          <a:p>
            <a:pPr indent="0" lvl="0" marL="0" rtl="0" algn="l">
              <a:lnSpc>
                <a:spcPct val="120000"/>
              </a:lnSpc>
              <a:spcBef>
                <a:spcPts val="1200"/>
              </a:spcBef>
              <a:spcAft>
                <a:spcPts val="0"/>
              </a:spcAft>
              <a:buClr>
                <a:schemeClr val="dk1"/>
              </a:buClr>
              <a:buSzPts val="1100"/>
              <a:buFont typeface="Arial"/>
              <a:buNone/>
            </a:pPr>
            <a:r>
              <a:rPr lang="tr-TR" sz="1100">
                <a:solidFill>
                  <a:srgbClr val="455A64"/>
                </a:solidFill>
                <a:highlight>
                  <a:srgbClr val="FFFFFF"/>
                </a:highlight>
                <a:latin typeface="Arial"/>
                <a:ea typeface="Arial"/>
                <a:cs typeface="Arial"/>
                <a:sym typeface="Arial"/>
              </a:rPr>
              <a:t>Game Development Platforms</a:t>
            </a:r>
            <a:endParaRPr sz="1100">
              <a:solidFill>
                <a:srgbClr val="455A64"/>
              </a:solidFill>
              <a:highlight>
                <a:srgbClr val="FFFFFF"/>
              </a:highlight>
              <a:latin typeface="Arial"/>
              <a:ea typeface="Arial"/>
              <a:cs typeface="Arial"/>
              <a:sym typeface="Arial"/>
            </a:endParaRPr>
          </a:p>
          <a:p>
            <a:pPr indent="0" lvl="0" marL="0" rtl="0" algn="l">
              <a:lnSpc>
                <a:spcPct val="115000"/>
              </a:lnSpc>
              <a:spcBef>
                <a:spcPts val="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4">
                  <a:extLst>
                    <a:ext uri="{A12FA001-AC4F-418D-AE19-62706E023703}">
                      <ahyp:hlinkClr val="tx"/>
                    </a:ext>
                  </a:extLst>
                </a:hlinkClick>
              </a:rPr>
              <a:t>https://gdevelop-app.com/</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5">
                  <a:extLst>
                    <a:ext uri="{A12FA001-AC4F-418D-AE19-62706E023703}">
                      <ahyp:hlinkClr val="tx"/>
                    </a:ext>
                  </a:extLst>
                </a:hlinkClick>
              </a:rPr>
              <a:t>https://urho3d.github.io/</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6">
                  <a:extLst>
                    <a:ext uri="{A12FA001-AC4F-418D-AE19-62706E023703}">
                      <ahyp:hlinkClr val="tx"/>
                    </a:ext>
                  </a:extLst>
                </a:hlinkClick>
              </a:rPr>
              <a:t>https://www.monogame.net/</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7">
                  <a:extLst>
                    <a:ext uri="{A12FA001-AC4F-418D-AE19-62706E023703}">
                      <ahyp:hlinkClr val="tx"/>
                    </a:ext>
                  </a:extLst>
                </a:hlinkClick>
              </a:rPr>
              <a:t>https://enigma-dev.org/</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8">
                  <a:extLst>
                    <a:ext uri="{A12FA001-AC4F-418D-AE19-62706E023703}">
                      <ahyp:hlinkClr val="tx"/>
                    </a:ext>
                  </a:extLst>
                </a:hlinkClick>
              </a:rPr>
              <a:t>http://playir.com/dev/</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62" name="Google Shape;462;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Scoring: Earning points provides incredible motivation for people. Points show the status of users and users use these points to progress, buy virtual items and win gifts.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Level: Levels are defined as score thresholds. Users can increase their level depending on their participation.</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Trophies, medallions: Trophies, badges, ribbons indicate challenges completed and new levels reached.</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Challenges: Challenges are based on the tasks that need to be accomplished and the practices that need to be done to achieve success.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Highest score, finish first, finish highest (Races): Users compete with each other to get the highest score in activities. When the activities are over, the user with the highest score receives a prize, while the losers receive a consolation prize.</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Virtual items: Virtual items play an important role in self-expression in the environment. They are intangible intangible objects purchased for use in online environments or games. Users can create their own identities by purchasing virtual items such as clothes, weapons, ornaments, and earn real dollars by selling virtual items to users.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Leadership Ranking: In gamification, the leaderboard is used to show those who perform the important behaviors desired by racing.</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120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For the right design, the information used should be internalized and used at the analysis-synthesis level.</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Adapting using board games or traditional games is educationally meaningful and useful, but if it is adapted by teachers, it can be defined as an educational game, not a </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If a </a:t>
            </a:r>
            <a:r>
              <a:rPr lang="tr-TR" sz="1150" u="sng">
                <a:solidFill>
                  <a:srgbClr val="002028"/>
                </a:solidFill>
                <a:highlight>
                  <a:srgbClr val="FFFFFF"/>
                </a:highlight>
                <a:latin typeface="Arial"/>
                <a:ea typeface="Arial"/>
                <a:cs typeface="Arial"/>
                <a:sym typeface="Arial"/>
                <a:hlinkClick r:id="rId2">
                  <a:extLst>
                    <a:ext uri="{A12FA001-AC4F-418D-AE19-62706E023703}">
                      <ahyp:hlinkClr val="tx"/>
                    </a:ext>
                  </a:extLst>
                </a:hlinkClick>
              </a:rPr>
              <a:t>game design </a:t>
            </a:r>
            <a:r>
              <a:rPr lang="tr-TR" sz="1150">
                <a:solidFill>
                  <a:srgbClr val="212529"/>
                </a:solidFill>
                <a:highlight>
                  <a:srgbClr val="FFFFFF"/>
                </a:highlight>
                <a:latin typeface="Arial"/>
                <a:ea typeface="Arial"/>
                <a:cs typeface="Arial"/>
                <a:sym typeface="Arial"/>
              </a:rPr>
              <a:t>is desired to be combined with robotic design, it can be provided with an integration such as receiving commands from the robot within the game. Essentials of digital </a:t>
            </a:r>
            <a:r>
              <a:rPr lang="tr-TR" sz="1150" u="sng">
                <a:solidFill>
                  <a:srgbClr val="002028"/>
                </a:solidFill>
                <a:highlight>
                  <a:srgbClr val="FFFFFF"/>
                </a:highlight>
                <a:latin typeface="Arial"/>
                <a:ea typeface="Arial"/>
                <a:cs typeface="Arial"/>
                <a:sym typeface="Arial"/>
                <a:hlinkClick r:id="rId3">
                  <a:extLst>
                    <a:ext uri="{A12FA001-AC4F-418D-AE19-62706E023703}">
                      <ahyp:hlinkClr val="tx"/>
                    </a:ext>
                  </a:extLst>
                </a:hlinkClick>
              </a:rPr>
              <a:t>game design </a:t>
            </a:r>
            <a:r>
              <a:rPr lang="tr-TR" sz="1150">
                <a:solidFill>
                  <a:srgbClr val="212529"/>
                </a:solidFill>
                <a:highlight>
                  <a:srgbClr val="FFFFFF"/>
                </a:highlight>
                <a:latin typeface="Arial"/>
                <a:ea typeface="Arial"/>
                <a:cs typeface="Arial"/>
                <a:sym typeface="Arial"/>
              </a:rPr>
              <a:t>; While designing the game, it is both learning the subject and using algorithm - programming skills.</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 </a:t>
            </a:r>
            <a:endParaRPr sz="1150">
              <a:solidFill>
                <a:srgbClr val="212529"/>
              </a:solidFill>
              <a:highlight>
                <a:srgbClr val="FFFFFF"/>
              </a:highlight>
              <a:latin typeface="Arial"/>
              <a:ea typeface="Arial"/>
              <a:cs typeface="Arial"/>
              <a:sym typeface="Arial"/>
            </a:endParaRPr>
          </a:p>
          <a:p>
            <a:pPr indent="0" lvl="0" marL="0" rtl="0" algn="l">
              <a:lnSpc>
                <a:spcPct val="120000"/>
              </a:lnSpc>
              <a:spcBef>
                <a:spcPts val="1200"/>
              </a:spcBef>
              <a:spcAft>
                <a:spcPts val="0"/>
              </a:spcAft>
              <a:buClr>
                <a:schemeClr val="dk1"/>
              </a:buClr>
              <a:buSzPts val="1100"/>
              <a:buFont typeface="Arial"/>
              <a:buNone/>
            </a:pPr>
            <a:r>
              <a:rPr lang="tr-TR" sz="1100">
                <a:solidFill>
                  <a:srgbClr val="455A64"/>
                </a:solidFill>
                <a:highlight>
                  <a:srgbClr val="FFFFFF"/>
                </a:highlight>
                <a:latin typeface="Arial"/>
                <a:ea typeface="Arial"/>
                <a:cs typeface="Arial"/>
                <a:sym typeface="Arial"/>
              </a:rPr>
              <a:t>Game Development Platforms</a:t>
            </a:r>
            <a:endParaRPr sz="1100">
              <a:solidFill>
                <a:srgbClr val="455A64"/>
              </a:solidFill>
              <a:highlight>
                <a:srgbClr val="FFFFFF"/>
              </a:highlight>
              <a:latin typeface="Arial"/>
              <a:ea typeface="Arial"/>
              <a:cs typeface="Arial"/>
              <a:sym typeface="Arial"/>
            </a:endParaRPr>
          </a:p>
          <a:p>
            <a:pPr indent="0" lvl="0" marL="0" rtl="0" algn="l">
              <a:lnSpc>
                <a:spcPct val="115000"/>
              </a:lnSpc>
              <a:spcBef>
                <a:spcPts val="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4">
                  <a:extLst>
                    <a:ext uri="{A12FA001-AC4F-418D-AE19-62706E023703}">
                      <ahyp:hlinkClr val="tx"/>
                    </a:ext>
                  </a:extLst>
                </a:hlinkClick>
              </a:rPr>
              <a:t>https://gdevelop-app.com/</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5">
                  <a:extLst>
                    <a:ext uri="{A12FA001-AC4F-418D-AE19-62706E023703}">
                      <ahyp:hlinkClr val="tx"/>
                    </a:ext>
                  </a:extLst>
                </a:hlinkClick>
              </a:rPr>
              <a:t>https://urho3d.github.io/</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6">
                  <a:extLst>
                    <a:ext uri="{A12FA001-AC4F-418D-AE19-62706E023703}">
                      <ahyp:hlinkClr val="tx"/>
                    </a:ext>
                  </a:extLst>
                </a:hlinkClick>
              </a:rPr>
              <a:t>https://www.monogame.net/</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7">
                  <a:extLst>
                    <a:ext uri="{A12FA001-AC4F-418D-AE19-62706E023703}">
                      <ahyp:hlinkClr val="tx"/>
                    </a:ext>
                  </a:extLst>
                </a:hlinkClick>
              </a:rPr>
              <a:t>https://enigma-dev.org/</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u="sng">
                <a:solidFill>
                  <a:srgbClr val="002028"/>
                </a:solidFill>
                <a:highlight>
                  <a:srgbClr val="FFFFFF"/>
                </a:highlight>
                <a:latin typeface="Arial"/>
                <a:ea typeface="Arial"/>
                <a:cs typeface="Arial"/>
                <a:sym typeface="Arial"/>
                <a:hlinkClick r:id="rId8">
                  <a:extLst>
                    <a:ext uri="{A12FA001-AC4F-418D-AE19-62706E023703}">
                      <ahyp:hlinkClr val="tx"/>
                    </a:ext>
                  </a:extLst>
                </a:hlinkClick>
              </a:rPr>
              <a:t>http://playir.com/dev/</a:t>
            </a:r>
            <a:endParaRPr sz="1150" u="sng">
              <a:solidFill>
                <a:srgbClr val="002028"/>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69" name="Google Shape;469;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tr-TR" sz="1150">
                <a:solidFill>
                  <a:srgbClr val="212529"/>
                </a:solidFill>
                <a:highlight>
                  <a:srgbClr val="FFFFFF"/>
                </a:highlight>
                <a:latin typeface="Arial"/>
                <a:ea typeface="Arial"/>
                <a:cs typeface="Arial"/>
                <a:sym typeface="Arial"/>
              </a:rPr>
              <a:t>Benefits of programming education--Artificial intelligence-Autonomous vehicles-</a:t>
            </a:r>
            <a:endParaRPr b="1"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tr-TR" sz="1150">
                <a:solidFill>
                  <a:srgbClr val="212529"/>
                </a:solidFill>
                <a:highlight>
                  <a:srgbClr val="FFFFFF"/>
                </a:highlight>
                <a:latin typeface="Arial"/>
                <a:ea typeface="Arial"/>
                <a:cs typeface="Arial"/>
                <a:sym typeface="Arial"/>
              </a:rPr>
              <a:t>Programming skills are very important in the future roles of the students we will train. This is the vision of the world now. When we think about the professions that children will do when they grow up, robotics and programming technologies will be integrated into medicine, law and many professions. New professions will emerge.</a:t>
            </a:r>
            <a:endParaRPr b="1"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120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Students can continuously use these tools at school and improve their digital literacy.</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It can increase imagination and creativity.</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It provides both result and process oriented thinking.</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Their motivation to school and lessons can be increased and they lead to research</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Internalizes knowledge with long-term memory use.</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students with </a:t>
            </a:r>
            <a:r>
              <a:rPr lang="tr-TR" sz="1150" u="sng">
                <a:solidFill>
                  <a:srgbClr val="002028"/>
                </a:solidFill>
                <a:highlight>
                  <a:srgbClr val="FFFFFF"/>
                </a:highlight>
                <a:latin typeface="Arial"/>
                <a:ea typeface="Arial"/>
                <a:cs typeface="Arial"/>
                <a:sym typeface="Arial"/>
                <a:hlinkClick r:id="rId2">
                  <a:extLst>
                    <a:ext uri="{A12FA001-AC4F-418D-AE19-62706E023703}">
                      <ahyp:hlinkClr val="tx"/>
                    </a:ext>
                  </a:extLst>
                </a:hlinkClick>
              </a:rPr>
              <a:t>problem solving </a:t>
            </a:r>
            <a:r>
              <a:rPr lang="tr-TR" sz="1150">
                <a:solidFill>
                  <a:srgbClr val="212529"/>
                </a:solidFill>
                <a:highlight>
                  <a:srgbClr val="FFFFFF"/>
                </a:highlight>
                <a:latin typeface="Arial"/>
                <a:ea typeface="Arial"/>
                <a:cs typeface="Arial"/>
                <a:sym typeface="Arial"/>
              </a:rPr>
              <a:t>, spatial thinking and analytical thinking skills.</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It enables them to acquire the habit of making large projects for the product and producing solutions to complex problems with the integration of small projects.</a:t>
            </a:r>
            <a:endParaRPr sz="1150">
              <a:solidFill>
                <a:srgbClr val="212529"/>
              </a:solidFill>
              <a:highlight>
                <a:srgbClr val="FFFFFF"/>
              </a:highlight>
              <a:latin typeface="Arial"/>
              <a:ea typeface="Arial"/>
              <a:cs typeface="Arial"/>
              <a:sym typeface="Arial"/>
            </a:endParaRPr>
          </a:p>
          <a:p>
            <a:pPr indent="-301625" lvl="0" marL="457200" rtl="0" algn="l">
              <a:lnSpc>
                <a:spcPct val="115000"/>
              </a:lnSpc>
              <a:spcBef>
                <a:spcPts val="0"/>
              </a:spcBef>
              <a:spcAft>
                <a:spcPts val="0"/>
              </a:spcAft>
              <a:buClr>
                <a:srgbClr val="212529"/>
              </a:buClr>
              <a:buSzPts val="1150"/>
              <a:buChar char="●"/>
            </a:pPr>
            <a:r>
              <a:rPr lang="tr-TR" sz="1150">
                <a:solidFill>
                  <a:srgbClr val="212529"/>
                </a:solidFill>
                <a:highlight>
                  <a:srgbClr val="FFFFFF"/>
                </a:highlight>
                <a:latin typeface="Arial"/>
                <a:ea typeface="Arial"/>
                <a:cs typeface="Arial"/>
                <a:sym typeface="Arial"/>
              </a:rPr>
              <a:t>Collaborative work, learning skills, learning by doing and learning by teaching habits and culture can be developed.</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tr-TR" sz="1150">
                <a:solidFill>
                  <a:srgbClr val="212529"/>
                </a:solidFill>
                <a:highlight>
                  <a:srgbClr val="FFFFFF"/>
                </a:highlight>
                <a:latin typeface="Arial"/>
                <a:ea typeface="Arial"/>
                <a:cs typeface="Arial"/>
                <a:sym typeface="Arial"/>
              </a:rPr>
              <a:t>Programming education can be started at an early age and programming education can be given at all levels. (Gulbahar,2017)</a:t>
            </a:r>
            <a:endParaRPr sz="1150">
              <a:solidFill>
                <a:srgbClr val="212529"/>
              </a:solidFill>
              <a:highlight>
                <a:srgbClr val="FFFFFF"/>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68" name="Google Shape;16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tr-TR" sz="1100">
                <a:latin typeface="Calibri"/>
                <a:ea typeface="Calibri"/>
                <a:cs typeface="Calibri"/>
                <a:sym typeface="Calibri"/>
              </a:rPr>
              <a:t>While coding is a small part of programming, programming is the general name of software production steps that covers all design processes.</a:t>
            </a:r>
            <a:endParaRPr sz="1100">
              <a:latin typeface="Calibri"/>
              <a:ea typeface="Calibri"/>
              <a:cs typeface="Calibri"/>
              <a:sym typeface="Calibri"/>
            </a:endParaRPr>
          </a:p>
          <a:p>
            <a:pPr indent="0" lvl="0" marL="0" rtl="0" algn="just">
              <a:lnSpc>
                <a:spcPct val="115000"/>
              </a:lnSpc>
              <a:spcBef>
                <a:spcPts val="800"/>
              </a:spcBef>
              <a:spcAft>
                <a:spcPts val="0"/>
              </a:spcAft>
              <a:buClr>
                <a:schemeClr val="dk1"/>
              </a:buClr>
              <a:buSzPts val="1100"/>
              <a:buFont typeface="Arial"/>
              <a:buNone/>
            </a:pPr>
            <a:r>
              <a:rPr lang="tr-TR" sz="1100">
                <a:latin typeface="Calibri"/>
                <a:ea typeface="Calibri"/>
                <a:cs typeface="Calibri"/>
                <a:sym typeface="Calibri"/>
              </a:rPr>
              <a:t>EXAMPLE: The robots we use for cleaning at home. It memorizes the square meter of the house and performs the sweeping operation. Program software is required for this.</a:t>
            </a:r>
            <a:endParaRPr sz="1100">
              <a:latin typeface="Calibri"/>
              <a:ea typeface="Calibri"/>
              <a:cs typeface="Calibri"/>
              <a:sym typeface="Calibri"/>
            </a:endParaRPr>
          </a:p>
          <a:p>
            <a:pPr indent="0" lvl="0" marL="0" rtl="0" algn="just">
              <a:lnSpc>
                <a:spcPct val="115000"/>
              </a:lnSpc>
              <a:spcBef>
                <a:spcPts val="800"/>
              </a:spcBef>
              <a:spcAft>
                <a:spcPts val="800"/>
              </a:spcAft>
              <a:buClr>
                <a:schemeClr val="dk1"/>
              </a:buClr>
              <a:buSzPts val="1100"/>
              <a:buFont typeface="Arial"/>
              <a:buNone/>
            </a:pPr>
            <a:r>
              <a:rPr lang="tr-TR" sz="1100">
                <a:latin typeface="Calibri"/>
                <a:ea typeface="Calibri"/>
                <a:cs typeface="Calibri"/>
                <a:sym typeface="Calibri"/>
              </a:rPr>
              <a:t>While coding the block at Scharch, we can request the software of the program in a text-based program.</a:t>
            </a:r>
            <a:endParaRPr sz="1100">
              <a:latin typeface="Calibri"/>
              <a:ea typeface="Calibri"/>
              <a:cs typeface="Calibri"/>
              <a:sym typeface="Calibri"/>
            </a:endParaRPr>
          </a:p>
        </p:txBody>
      </p:sp>
      <p:sp>
        <p:nvSpPr>
          <p:cNvPr id="233" name="Google Shape;23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0" name="Shape 10"/>
        <p:cNvGrpSpPr/>
        <p:nvPr/>
      </p:nvGrpSpPr>
      <p:grpSpPr>
        <a:xfrm>
          <a:off x="0" y="0"/>
          <a:ext cx="0" cy="0"/>
          <a:chOff x="0" y="0"/>
          <a:chExt cx="0" cy="0"/>
        </a:xfrm>
      </p:grpSpPr>
      <p:sp>
        <p:nvSpPr>
          <p:cNvPr id="11" name="Google Shape;11;p67"/>
          <p:cNvSpPr txBox="1"/>
          <p:nvPr>
            <p:ph type="ctrTitle"/>
          </p:nvPr>
        </p:nvSpPr>
        <p:spPr>
          <a:xfrm>
            <a:off x="857250" y="841772"/>
            <a:ext cx="5143500" cy="17907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375"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
        <p:nvSpPr>
          <p:cNvPr id="12" name="Google Shape;12;p67"/>
          <p:cNvSpPr txBox="1"/>
          <p:nvPr>
            <p:ph idx="1" type="subTitle"/>
          </p:nvPr>
        </p:nvSpPr>
        <p:spPr>
          <a:xfrm>
            <a:off x="857250" y="2701528"/>
            <a:ext cx="5143500" cy="12418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125"/>
              <a:buFont typeface="Arial"/>
              <a:buNone/>
              <a:defRPr b="0" i="0" sz="1125"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013"/>
              <a:buFont typeface="Arial"/>
              <a:buNone/>
              <a:defRPr b="0" i="0" sz="1013"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13" name="Google Shape;13;p6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6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6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Basic Layout">
    <p:spTree>
      <p:nvGrpSpPr>
        <p:cNvPr id="98" name="Shape 98"/>
        <p:cNvGrpSpPr/>
        <p:nvPr/>
      </p:nvGrpSpPr>
      <p:grpSpPr>
        <a:xfrm>
          <a:off x="0" y="0"/>
          <a:ext cx="0" cy="0"/>
          <a:chOff x="0" y="0"/>
          <a:chExt cx="0" cy="0"/>
        </a:xfrm>
      </p:grpSpPr>
      <p:sp>
        <p:nvSpPr>
          <p:cNvPr id="99" name="Google Shape;99;p38"/>
          <p:cNvSpPr txBox="1"/>
          <p:nvPr>
            <p:ph idx="1" type="body"/>
          </p:nvPr>
        </p:nvSpPr>
        <p:spPr>
          <a:xfrm>
            <a:off x="0" y="123478"/>
            <a:ext cx="6858000" cy="57606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540"/>
              </a:spcBef>
              <a:spcAft>
                <a:spcPts val="0"/>
              </a:spcAft>
              <a:buClr>
                <a:schemeClr val="lt1"/>
              </a:buClr>
              <a:buSzPts val="3600"/>
              <a:buFont typeface="Arial"/>
              <a:buNone/>
              <a:defRPr b="0" i="0" sz="2700" u="none" cap="none" strike="noStrike">
                <a:solidFill>
                  <a:schemeClr val="lt1"/>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
        <p:nvSpPr>
          <p:cNvPr id="100" name="Google Shape;100;p38"/>
          <p:cNvSpPr txBox="1"/>
          <p:nvPr>
            <p:ph idx="2" type="body"/>
          </p:nvPr>
        </p:nvSpPr>
        <p:spPr>
          <a:xfrm>
            <a:off x="0" y="699542"/>
            <a:ext cx="6858000" cy="28803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10"/>
              </a:spcBef>
              <a:spcAft>
                <a:spcPts val="0"/>
              </a:spcAft>
              <a:buClr>
                <a:schemeClr val="lt1"/>
              </a:buClr>
              <a:buSzPts val="1400"/>
              <a:buFont typeface="Arial"/>
              <a:buNone/>
              <a:defRPr b="0" i="0" sz="1050" u="none" cap="none" strike="noStrike">
                <a:solidFill>
                  <a:schemeClr val="lt1"/>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101" name="Shape 10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Layout">
  <p:cSld name="3_Basic Layout">
    <p:spTree>
      <p:nvGrpSpPr>
        <p:cNvPr id="102" name="Shape 102"/>
        <p:cNvGrpSpPr/>
        <p:nvPr/>
      </p:nvGrpSpPr>
      <p:grpSpPr>
        <a:xfrm>
          <a:off x="0" y="0"/>
          <a:ext cx="0" cy="0"/>
          <a:chOff x="0" y="0"/>
          <a:chExt cx="0" cy="0"/>
        </a:xfrm>
      </p:grpSpPr>
      <p:sp>
        <p:nvSpPr>
          <p:cNvPr id="103" name="Google Shape;103;p48"/>
          <p:cNvSpPr txBox="1"/>
          <p:nvPr>
            <p:ph idx="1" type="body"/>
          </p:nvPr>
        </p:nvSpPr>
        <p:spPr>
          <a:xfrm>
            <a:off x="1970838" y="2115319"/>
            <a:ext cx="2916324" cy="57606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540"/>
              </a:spcBef>
              <a:spcAft>
                <a:spcPts val="0"/>
              </a:spcAft>
              <a:buClr>
                <a:schemeClr val="lt1"/>
              </a:buClr>
              <a:buSzPts val="3600"/>
              <a:buFont typeface="Arial"/>
              <a:buNone/>
              <a:defRPr b="0" i="0" sz="2700" u="none" cap="none" strike="noStrike">
                <a:solidFill>
                  <a:schemeClr val="lt1"/>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
        <p:nvSpPr>
          <p:cNvPr id="104" name="Google Shape;104;p48"/>
          <p:cNvSpPr txBox="1"/>
          <p:nvPr>
            <p:ph idx="2" type="body"/>
          </p:nvPr>
        </p:nvSpPr>
        <p:spPr>
          <a:xfrm>
            <a:off x="1970838" y="2700526"/>
            <a:ext cx="2916102" cy="28803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10"/>
              </a:spcBef>
              <a:spcAft>
                <a:spcPts val="0"/>
              </a:spcAft>
              <a:buClr>
                <a:schemeClr val="lt1"/>
              </a:buClr>
              <a:buSzPts val="1400"/>
              <a:buFont typeface="Arial"/>
              <a:buNone/>
              <a:defRPr b="0" i="0" sz="1050" u="none" cap="none" strike="noStrike">
                <a:solidFill>
                  <a:schemeClr val="lt1"/>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and Contents Layout">
  <p:cSld name="Images and Contents Layout">
    <p:spTree>
      <p:nvGrpSpPr>
        <p:cNvPr id="105" name="Shape 105"/>
        <p:cNvGrpSpPr/>
        <p:nvPr/>
      </p:nvGrpSpPr>
      <p:grpSpPr>
        <a:xfrm>
          <a:off x="0" y="0"/>
          <a:ext cx="0" cy="0"/>
          <a:chOff x="0" y="0"/>
          <a:chExt cx="0" cy="0"/>
        </a:xfrm>
      </p:grpSpPr>
      <p:sp>
        <p:nvSpPr>
          <p:cNvPr id="106" name="Google Shape;106;p49"/>
          <p:cNvSpPr txBox="1"/>
          <p:nvPr>
            <p:ph idx="1" type="body"/>
          </p:nvPr>
        </p:nvSpPr>
        <p:spPr>
          <a:xfrm>
            <a:off x="0" y="181632"/>
            <a:ext cx="6858000" cy="57606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540"/>
              </a:spcBef>
              <a:spcAft>
                <a:spcPts val="0"/>
              </a:spcAft>
              <a:buClr>
                <a:schemeClr val="accent3"/>
              </a:buClr>
              <a:buSzPts val="3600"/>
              <a:buFont typeface="Arial"/>
              <a:buNone/>
              <a:defRPr b="0" i="0" sz="2700" u="none" cap="none" strike="noStrike">
                <a:solidFill>
                  <a:schemeClr val="accent3"/>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
        <p:nvSpPr>
          <p:cNvPr id="107" name="Google Shape;107;p49"/>
          <p:cNvSpPr txBox="1"/>
          <p:nvPr>
            <p:ph idx="2" type="body"/>
          </p:nvPr>
        </p:nvSpPr>
        <p:spPr>
          <a:xfrm>
            <a:off x="0" y="757696"/>
            <a:ext cx="6858000" cy="28803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10"/>
              </a:spcBef>
              <a:spcAft>
                <a:spcPts val="0"/>
              </a:spcAft>
              <a:buClr>
                <a:schemeClr val="accent3"/>
              </a:buClr>
              <a:buSzPts val="1400"/>
              <a:buFont typeface="Arial"/>
              <a:buNone/>
              <a:defRPr b="0" i="0" sz="1050" u="none" cap="none" strike="noStrike">
                <a:solidFill>
                  <a:schemeClr val="accent3"/>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
        <p:nvSpPr>
          <p:cNvPr id="108" name="Google Shape;108;p49"/>
          <p:cNvSpPr/>
          <p:nvPr>
            <p:ph idx="3" type="pic"/>
          </p:nvPr>
        </p:nvSpPr>
        <p:spPr>
          <a:xfrm>
            <a:off x="554756" y="1395769"/>
            <a:ext cx="1296144" cy="1800200"/>
          </a:xfrm>
          <a:prstGeom prst="rect">
            <a:avLst/>
          </a:prstGeom>
          <a:solidFill>
            <a:srgbClr val="F2F2F2"/>
          </a:solidFill>
          <a:ln>
            <a:noFill/>
          </a:ln>
        </p:spPr>
      </p:sp>
      <p:sp>
        <p:nvSpPr>
          <p:cNvPr id="109" name="Google Shape;109;p49"/>
          <p:cNvSpPr/>
          <p:nvPr>
            <p:ph idx="4" type="pic"/>
          </p:nvPr>
        </p:nvSpPr>
        <p:spPr>
          <a:xfrm>
            <a:off x="1904906" y="1395769"/>
            <a:ext cx="1296144" cy="1800200"/>
          </a:xfrm>
          <a:prstGeom prst="rect">
            <a:avLst/>
          </a:prstGeom>
          <a:solidFill>
            <a:srgbClr val="F2F2F2"/>
          </a:solidFill>
          <a:ln>
            <a:noFill/>
          </a:ln>
        </p:spPr>
      </p:sp>
      <p:sp>
        <p:nvSpPr>
          <p:cNvPr id="110" name="Google Shape;110;p49"/>
          <p:cNvSpPr/>
          <p:nvPr>
            <p:ph idx="5" type="pic"/>
          </p:nvPr>
        </p:nvSpPr>
        <p:spPr>
          <a:xfrm>
            <a:off x="3255056" y="1395769"/>
            <a:ext cx="1296144" cy="1800200"/>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111" name="Shape 111"/>
        <p:cNvGrpSpPr/>
        <p:nvPr/>
      </p:nvGrpSpPr>
      <p:grpSpPr>
        <a:xfrm>
          <a:off x="0" y="0"/>
          <a:ext cx="0" cy="0"/>
          <a:chOff x="0" y="0"/>
          <a:chExt cx="0" cy="0"/>
        </a:xfrm>
      </p:grpSpPr>
      <p:sp>
        <p:nvSpPr>
          <p:cNvPr id="112" name="Google Shape;112;p50"/>
          <p:cNvSpPr/>
          <p:nvPr>
            <p:ph idx="2" type="pic"/>
          </p:nvPr>
        </p:nvSpPr>
        <p:spPr>
          <a:xfrm>
            <a:off x="0" y="267494"/>
            <a:ext cx="1754814" cy="4608512"/>
          </a:xfrm>
          <a:prstGeom prst="rect">
            <a:avLst/>
          </a:prstGeom>
          <a:solidFill>
            <a:srgbClr val="F2F2F2"/>
          </a:solidFill>
          <a:ln>
            <a:noFill/>
          </a:ln>
        </p:spPr>
      </p:sp>
      <p:sp>
        <p:nvSpPr>
          <p:cNvPr id="113" name="Google Shape;113;p50"/>
          <p:cNvSpPr/>
          <p:nvPr>
            <p:ph idx="3" type="pic"/>
          </p:nvPr>
        </p:nvSpPr>
        <p:spPr>
          <a:xfrm>
            <a:off x="3429000" y="267494"/>
            <a:ext cx="3186354" cy="4608512"/>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114" name="Shape 114"/>
        <p:cNvGrpSpPr/>
        <p:nvPr/>
      </p:nvGrpSpPr>
      <p:grpSpPr>
        <a:xfrm>
          <a:off x="0" y="0"/>
          <a:ext cx="0" cy="0"/>
          <a:chOff x="0" y="0"/>
          <a:chExt cx="0" cy="0"/>
        </a:xfrm>
      </p:grpSpPr>
      <p:sp>
        <p:nvSpPr>
          <p:cNvPr id="115" name="Google Shape;115;p51"/>
          <p:cNvSpPr txBox="1"/>
          <p:nvPr>
            <p:ph idx="1" type="body"/>
          </p:nvPr>
        </p:nvSpPr>
        <p:spPr>
          <a:xfrm>
            <a:off x="0" y="181632"/>
            <a:ext cx="6858000" cy="57606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540"/>
              </a:spcBef>
              <a:spcAft>
                <a:spcPts val="0"/>
              </a:spcAft>
              <a:buClr>
                <a:schemeClr val="accent3"/>
              </a:buClr>
              <a:buSzPts val="3600"/>
              <a:buFont typeface="Arial"/>
              <a:buNone/>
              <a:defRPr b="0" i="0" sz="2700" u="none" cap="none" strike="noStrike">
                <a:solidFill>
                  <a:schemeClr val="accent3"/>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
        <p:nvSpPr>
          <p:cNvPr id="116" name="Google Shape;116;p51"/>
          <p:cNvSpPr txBox="1"/>
          <p:nvPr>
            <p:ph idx="2" type="body"/>
          </p:nvPr>
        </p:nvSpPr>
        <p:spPr>
          <a:xfrm>
            <a:off x="0" y="757696"/>
            <a:ext cx="6858000" cy="28803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10"/>
              </a:spcBef>
              <a:spcAft>
                <a:spcPts val="0"/>
              </a:spcAft>
              <a:buClr>
                <a:schemeClr val="accent3"/>
              </a:buClr>
              <a:buSzPts val="1400"/>
              <a:buFont typeface="Arial"/>
              <a:buNone/>
              <a:defRPr b="0" i="0" sz="1050" u="none" cap="none" strike="noStrike">
                <a:solidFill>
                  <a:schemeClr val="accent3"/>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
        <p:nvSpPr>
          <p:cNvPr id="117" name="Google Shape;117;p51"/>
          <p:cNvSpPr/>
          <p:nvPr>
            <p:ph idx="3" type="pic"/>
          </p:nvPr>
        </p:nvSpPr>
        <p:spPr>
          <a:xfrm>
            <a:off x="0" y="1275606"/>
            <a:ext cx="6858000" cy="2592288"/>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s and Contents Layout">
  <p:cSld name="6_Images and Contents Layout">
    <p:spTree>
      <p:nvGrpSpPr>
        <p:cNvPr id="118" name="Shape 118"/>
        <p:cNvGrpSpPr/>
        <p:nvPr/>
      </p:nvGrpSpPr>
      <p:grpSpPr>
        <a:xfrm>
          <a:off x="0" y="0"/>
          <a:ext cx="0" cy="0"/>
          <a:chOff x="0" y="0"/>
          <a:chExt cx="0" cy="0"/>
        </a:xfrm>
      </p:grpSpPr>
      <p:sp>
        <p:nvSpPr>
          <p:cNvPr id="119" name="Google Shape;119;p52"/>
          <p:cNvSpPr/>
          <p:nvPr>
            <p:ph idx="2" type="pic"/>
          </p:nvPr>
        </p:nvSpPr>
        <p:spPr>
          <a:xfrm>
            <a:off x="0" y="0"/>
            <a:ext cx="3626799" cy="3867894"/>
          </a:xfrm>
          <a:prstGeom prst="rect">
            <a:avLst/>
          </a:prstGeom>
          <a:solidFill>
            <a:srgbClr val="F2F2F2"/>
          </a:solidFill>
          <a:ln>
            <a:noFill/>
          </a:ln>
        </p:spPr>
      </p:sp>
      <p:sp>
        <p:nvSpPr>
          <p:cNvPr id="120" name="Google Shape;120;p52"/>
          <p:cNvSpPr/>
          <p:nvPr>
            <p:ph idx="3" type="pic"/>
          </p:nvPr>
        </p:nvSpPr>
        <p:spPr>
          <a:xfrm>
            <a:off x="3201049" y="1243802"/>
            <a:ext cx="3656951" cy="3899699"/>
          </a:xfrm>
          <a:prstGeom prst="rect">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s and Contents Layout">
  <p:cSld name="3_Images and Contents Layout">
    <p:spTree>
      <p:nvGrpSpPr>
        <p:cNvPr id="121" name="Shape 121"/>
        <p:cNvGrpSpPr/>
        <p:nvPr/>
      </p:nvGrpSpPr>
      <p:grpSpPr>
        <a:xfrm>
          <a:off x="0" y="0"/>
          <a:ext cx="0" cy="0"/>
          <a:chOff x="0" y="0"/>
          <a:chExt cx="0" cy="0"/>
        </a:xfrm>
      </p:grpSpPr>
      <p:sp>
        <p:nvSpPr>
          <p:cNvPr id="122" name="Google Shape;122;p53"/>
          <p:cNvSpPr/>
          <p:nvPr>
            <p:ph idx="2" type="pic"/>
          </p:nvPr>
        </p:nvSpPr>
        <p:spPr>
          <a:xfrm>
            <a:off x="221998" y="1611682"/>
            <a:ext cx="2093576" cy="1911083"/>
          </a:xfrm>
          <a:prstGeom prst="rect">
            <a:avLst/>
          </a:prstGeom>
          <a:solidFill>
            <a:srgbClr val="F2F2F2"/>
          </a:solidFill>
          <a:ln>
            <a:noFill/>
          </a:ln>
        </p:spPr>
      </p:sp>
      <p:sp>
        <p:nvSpPr>
          <p:cNvPr id="123" name="Google Shape;123;p53"/>
          <p:cNvSpPr/>
          <p:nvPr>
            <p:ph idx="3" type="pic"/>
          </p:nvPr>
        </p:nvSpPr>
        <p:spPr>
          <a:xfrm>
            <a:off x="4544190" y="1611682"/>
            <a:ext cx="2093576" cy="1911083"/>
          </a:xfrm>
          <a:prstGeom prst="rect">
            <a:avLst/>
          </a:prstGeom>
          <a:solidFill>
            <a:srgbClr val="F2F2F2"/>
          </a:solidFill>
          <a:ln>
            <a:noFill/>
          </a:ln>
        </p:spPr>
      </p:sp>
      <p:sp>
        <p:nvSpPr>
          <p:cNvPr id="124" name="Google Shape;124;p53"/>
          <p:cNvSpPr txBox="1"/>
          <p:nvPr>
            <p:ph idx="1" type="body"/>
          </p:nvPr>
        </p:nvSpPr>
        <p:spPr>
          <a:xfrm>
            <a:off x="0" y="181632"/>
            <a:ext cx="6858000" cy="57606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540"/>
              </a:spcBef>
              <a:spcAft>
                <a:spcPts val="0"/>
              </a:spcAft>
              <a:buClr>
                <a:schemeClr val="lt1"/>
              </a:buClr>
              <a:buSzPts val="3600"/>
              <a:buFont typeface="Arial"/>
              <a:buNone/>
              <a:defRPr b="0" i="0" sz="2700" u="none" cap="none" strike="noStrike">
                <a:solidFill>
                  <a:schemeClr val="lt1"/>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
        <p:nvSpPr>
          <p:cNvPr id="125" name="Google Shape;125;p53"/>
          <p:cNvSpPr txBox="1"/>
          <p:nvPr>
            <p:ph idx="4" type="body"/>
          </p:nvPr>
        </p:nvSpPr>
        <p:spPr>
          <a:xfrm>
            <a:off x="0" y="757696"/>
            <a:ext cx="6858000" cy="28803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10"/>
              </a:spcBef>
              <a:spcAft>
                <a:spcPts val="0"/>
              </a:spcAft>
              <a:buClr>
                <a:schemeClr val="lt1"/>
              </a:buClr>
              <a:buSzPts val="1400"/>
              <a:buFont typeface="Arial"/>
              <a:buNone/>
              <a:defRPr b="0" i="0" sz="1050" u="none" cap="none" strike="noStrike">
                <a:solidFill>
                  <a:schemeClr val="lt1"/>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pic>
        <p:nvPicPr>
          <p:cNvPr descr="D:\Fullppt\005-PNG이미지\모니터.png" id="126" name="Google Shape;126;p53"/>
          <p:cNvPicPr preferRelativeResize="0"/>
          <p:nvPr/>
        </p:nvPicPr>
        <p:blipFill rotWithShape="1">
          <a:blip r:embed="rId2">
            <a:alphaModFix/>
          </a:blip>
          <a:srcRect b="0" l="0" r="0" t="0"/>
          <a:stretch/>
        </p:blipFill>
        <p:spPr>
          <a:xfrm>
            <a:off x="2290716" y="1489421"/>
            <a:ext cx="2276569" cy="3026543"/>
          </a:xfrm>
          <a:prstGeom prst="rect">
            <a:avLst/>
          </a:prstGeom>
          <a:noFill/>
          <a:ln>
            <a:noFill/>
          </a:ln>
        </p:spPr>
      </p:pic>
      <p:sp>
        <p:nvSpPr>
          <p:cNvPr id="127" name="Google Shape;127;p53"/>
          <p:cNvSpPr/>
          <p:nvPr>
            <p:ph idx="5" type="pic"/>
          </p:nvPr>
        </p:nvSpPr>
        <p:spPr>
          <a:xfrm>
            <a:off x="2371167" y="1603731"/>
            <a:ext cx="2095479" cy="1911083"/>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nd Contents Layout">
  <p:cSld name="8_Images and Contents Layout">
    <p:spTree>
      <p:nvGrpSpPr>
        <p:cNvPr id="128" name="Shape 128"/>
        <p:cNvGrpSpPr/>
        <p:nvPr/>
      </p:nvGrpSpPr>
      <p:grpSpPr>
        <a:xfrm>
          <a:off x="0" y="0"/>
          <a:ext cx="0" cy="0"/>
          <a:chOff x="0" y="0"/>
          <a:chExt cx="0" cy="0"/>
        </a:xfrm>
      </p:grpSpPr>
      <p:sp>
        <p:nvSpPr>
          <p:cNvPr id="129" name="Google Shape;129;p54"/>
          <p:cNvSpPr/>
          <p:nvPr>
            <p:ph idx="2" type="pic"/>
          </p:nvPr>
        </p:nvSpPr>
        <p:spPr>
          <a:xfrm>
            <a:off x="2281996" y="499869"/>
            <a:ext cx="1890000" cy="2520000"/>
          </a:xfrm>
          <a:prstGeom prst="rect">
            <a:avLst/>
          </a:prstGeom>
          <a:solidFill>
            <a:srgbClr val="F2F2F2"/>
          </a:solidFill>
          <a:ln>
            <a:noFill/>
          </a:ln>
        </p:spPr>
      </p:sp>
      <p:sp>
        <p:nvSpPr>
          <p:cNvPr id="130" name="Google Shape;130;p54"/>
          <p:cNvSpPr/>
          <p:nvPr>
            <p:ph idx="3" type="pic"/>
          </p:nvPr>
        </p:nvSpPr>
        <p:spPr>
          <a:xfrm>
            <a:off x="2923268" y="3020149"/>
            <a:ext cx="1248728" cy="1664971"/>
          </a:xfrm>
          <a:prstGeom prst="rect">
            <a:avLst/>
          </a:prstGeom>
          <a:solidFill>
            <a:srgbClr val="F2F2F2"/>
          </a:solidFill>
          <a:ln>
            <a:noFill/>
          </a:ln>
        </p:spPr>
      </p:sp>
      <p:sp>
        <p:nvSpPr>
          <p:cNvPr id="131" name="Google Shape;131;p54"/>
          <p:cNvSpPr/>
          <p:nvPr>
            <p:ph idx="4" type="pic"/>
          </p:nvPr>
        </p:nvSpPr>
        <p:spPr>
          <a:xfrm>
            <a:off x="4173158" y="1354899"/>
            <a:ext cx="1248728" cy="1664971"/>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ts layout">
  <p:cSld name="icon sets layout">
    <p:spTree>
      <p:nvGrpSpPr>
        <p:cNvPr id="132" name="Shape 132"/>
        <p:cNvGrpSpPr/>
        <p:nvPr/>
      </p:nvGrpSpPr>
      <p:grpSpPr>
        <a:xfrm>
          <a:off x="0" y="0"/>
          <a:ext cx="0" cy="0"/>
          <a:chOff x="0" y="0"/>
          <a:chExt cx="0" cy="0"/>
        </a:xfrm>
      </p:grpSpPr>
      <p:sp>
        <p:nvSpPr>
          <p:cNvPr id="133" name="Google Shape;133;p55"/>
          <p:cNvSpPr txBox="1"/>
          <p:nvPr>
            <p:ph idx="1" type="body"/>
          </p:nvPr>
        </p:nvSpPr>
        <p:spPr>
          <a:xfrm>
            <a:off x="0" y="123478"/>
            <a:ext cx="6858000" cy="57606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540"/>
              </a:spcBef>
              <a:spcAft>
                <a:spcPts val="0"/>
              </a:spcAft>
              <a:buClr>
                <a:schemeClr val="accent3"/>
              </a:buClr>
              <a:buSzPts val="3600"/>
              <a:buFont typeface="Arial"/>
              <a:buNone/>
              <a:defRPr b="0" i="0" sz="2700" u="none" cap="none" strike="noStrike">
                <a:solidFill>
                  <a:schemeClr val="accent3"/>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
        <p:nvSpPr>
          <p:cNvPr id="134" name="Google Shape;134;p55"/>
          <p:cNvSpPr/>
          <p:nvPr/>
        </p:nvSpPr>
        <p:spPr>
          <a:xfrm>
            <a:off x="265506" y="1131590"/>
            <a:ext cx="2137380" cy="3649171"/>
          </a:xfrm>
          <a:prstGeom prst="roundRect">
            <a:avLst>
              <a:gd fmla="val 3968" name="adj"/>
            </a:avLst>
          </a:prstGeom>
          <a:solidFill>
            <a:schemeClr val="accen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Arial"/>
              <a:ea typeface="Arial"/>
              <a:cs typeface="Arial"/>
              <a:sym typeface="Arial"/>
            </a:endParaRPr>
          </a:p>
        </p:txBody>
      </p:sp>
      <p:sp>
        <p:nvSpPr>
          <p:cNvPr id="135" name="Google Shape;135;p55"/>
          <p:cNvSpPr/>
          <p:nvPr/>
        </p:nvSpPr>
        <p:spPr>
          <a:xfrm>
            <a:off x="398949" y="1347501"/>
            <a:ext cx="81390" cy="3240473"/>
          </a:xfrm>
          <a:prstGeom prst="roundRect">
            <a:avLst>
              <a:gd fmla="val 50000" name="adj"/>
            </a:avLst>
          </a:prstGeom>
          <a:solidFill>
            <a:schemeClr val="lt1">
              <a:alpha val="40000"/>
            </a:scheme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Arial"/>
              <a:ea typeface="Arial"/>
              <a:cs typeface="Arial"/>
              <a:sym typeface="Arial"/>
            </a:endParaRPr>
          </a:p>
        </p:txBody>
      </p:sp>
      <p:sp>
        <p:nvSpPr>
          <p:cNvPr id="136" name="Google Shape;136;p55"/>
          <p:cNvSpPr/>
          <p:nvPr/>
        </p:nvSpPr>
        <p:spPr>
          <a:xfrm rot="5400000">
            <a:off x="1881691" y="1300993"/>
            <a:ext cx="502331" cy="376748"/>
          </a:xfrm>
          <a:prstGeom prst="halfFrame">
            <a:avLst>
              <a:gd fmla="val 23728" name="adj1"/>
              <a:gd fmla="val 24642" name="adj2"/>
            </a:avLst>
          </a:prstGeom>
          <a:solidFill>
            <a:schemeClr val="lt1">
              <a:alpha val="20000"/>
            </a:schemeClr>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6" name="Shape 16"/>
        <p:cNvGrpSpPr/>
        <p:nvPr/>
      </p:nvGrpSpPr>
      <p:grpSpPr>
        <a:xfrm>
          <a:off x="0" y="0"/>
          <a:ext cx="0" cy="0"/>
          <a:chOff x="0" y="0"/>
          <a:chExt cx="0" cy="0"/>
        </a:xfrm>
      </p:grpSpPr>
      <p:sp>
        <p:nvSpPr>
          <p:cNvPr id="17" name="Google Shape;17;p29"/>
          <p:cNvSpPr txBox="1"/>
          <p:nvPr>
            <p:ph type="title"/>
          </p:nvPr>
        </p:nvSpPr>
        <p:spPr>
          <a:xfrm>
            <a:off x="342900" y="205979"/>
            <a:ext cx="6172200"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18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sp>
        <p:nvSpPr>
          <p:cNvPr id="18" name="Google Shape;18;p29"/>
          <p:cNvSpPr txBox="1"/>
          <p:nvPr>
            <p:ph idx="1" type="body"/>
          </p:nvPr>
        </p:nvSpPr>
        <p:spPr>
          <a:xfrm>
            <a:off x="342900" y="1200151"/>
            <a:ext cx="6172200" cy="3394472"/>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203"/>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1pPr>
            <a:lvl2pPr indent="-342900" lvl="1" marL="914400" marR="0" rtl="0" algn="l">
              <a:lnSpc>
                <a:spcPct val="100000"/>
              </a:lnSpc>
              <a:spcBef>
                <a:spcPts val="203"/>
              </a:spcBef>
              <a:spcAft>
                <a:spcPts val="0"/>
              </a:spcAft>
              <a:buClr>
                <a:schemeClr val="dk1"/>
              </a:buClr>
              <a:buSzPts val="18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203"/>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203"/>
              </a:spcBef>
              <a:spcAft>
                <a:spcPts val="0"/>
              </a:spcAft>
              <a:buClr>
                <a:schemeClr val="dk1"/>
              </a:buClr>
              <a:buSzPts val="1800"/>
              <a:buFont typeface="Arial"/>
              <a:buChar char="–"/>
              <a:defRPr b="0" i="0" sz="1500" u="none" cap="none" strike="noStrike">
                <a:solidFill>
                  <a:schemeClr val="dk1"/>
                </a:solidFill>
                <a:latin typeface="Arial"/>
                <a:ea typeface="Arial"/>
                <a:cs typeface="Arial"/>
                <a:sym typeface="Arial"/>
              </a:defRPr>
            </a:lvl4pPr>
            <a:lvl5pPr indent="-342900" lvl="4" marL="2286000" marR="0" rtl="0" algn="l">
              <a:lnSpc>
                <a:spcPct val="100000"/>
              </a:lnSpc>
              <a:spcBef>
                <a:spcPts val="203"/>
              </a:spcBef>
              <a:spcAft>
                <a:spcPts val="0"/>
              </a:spcAft>
              <a:buClr>
                <a:schemeClr val="dk1"/>
              </a:buClr>
              <a:buSzPts val="1800"/>
              <a:buFont typeface="Arial"/>
              <a:buChar char="»"/>
              <a:defRPr b="0" i="0" sz="1500" u="none" cap="none" strike="noStrike">
                <a:solidFill>
                  <a:schemeClr val="dk1"/>
                </a:solidFill>
                <a:latin typeface="Arial"/>
                <a:ea typeface="Arial"/>
                <a:cs typeface="Arial"/>
                <a:sym typeface="Arial"/>
              </a:defRPr>
            </a:lvl5pPr>
            <a:lvl6pPr indent="-342900" lvl="5" marL="2743200" marR="0" rtl="0" algn="l">
              <a:lnSpc>
                <a:spcPct val="100000"/>
              </a:lnSpc>
              <a:spcBef>
                <a:spcPts val="203"/>
              </a:spcBef>
              <a:spcAft>
                <a:spcPts val="0"/>
              </a:spcAft>
              <a:buClr>
                <a:schemeClr val="dk1"/>
              </a:buClr>
              <a:buSzPts val="1800"/>
              <a:buFont typeface="Arial"/>
              <a:buChar char="•"/>
              <a:defRPr b="0" i="0" sz="1500" u="none" cap="none" strike="noStrike">
                <a:solidFill>
                  <a:schemeClr val="dk1"/>
                </a:solidFill>
                <a:latin typeface="Arial"/>
                <a:ea typeface="Arial"/>
                <a:cs typeface="Arial"/>
                <a:sym typeface="Arial"/>
              </a:defRPr>
            </a:lvl6pPr>
            <a:lvl7pPr indent="-342900" lvl="6" marL="3200400" marR="0" rtl="0" algn="l">
              <a:lnSpc>
                <a:spcPct val="100000"/>
              </a:lnSpc>
              <a:spcBef>
                <a:spcPts val="203"/>
              </a:spcBef>
              <a:spcAft>
                <a:spcPts val="0"/>
              </a:spcAft>
              <a:buClr>
                <a:schemeClr val="dk1"/>
              </a:buClr>
              <a:buSzPts val="1800"/>
              <a:buFont typeface="Arial"/>
              <a:buChar char="•"/>
              <a:defRPr b="0" i="0" sz="1500" u="none" cap="none" strike="noStrike">
                <a:solidFill>
                  <a:schemeClr val="dk1"/>
                </a:solidFill>
                <a:latin typeface="Arial"/>
                <a:ea typeface="Arial"/>
                <a:cs typeface="Arial"/>
                <a:sym typeface="Arial"/>
              </a:defRPr>
            </a:lvl7pPr>
            <a:lvl8pPr indent="-342900" lvl="7" marL="3657600" marR="0" rtl="0" algn="l">
              <a:lnSpc>
                <a:spcPct val="100000"/>
              </a:lnSpc>
              <a:spcBef>
                <a:spcPts val="203"/>
              </a:spcBef>
              <a:spcAft>
                <a:spcPts val="0"/>
              </a:spcAft>
              <a:buClr>
                <a:schemeClr val="dk1"/>
              </a:buClr>
              <a:buSzPts val="1800"/>
              <a:buFont typeface="Arial"/>
              <a:buChar char="•"/>
              <a:defRPr b="0" i="0" sz="1500" u="none" cap="none" strike="noStrike">
                <a:solidFill>
                  <a:schemeClr val="dk1"/>
                </a:solidFill>
                <a:latin typeface="Arial"/>
                <a:ea typeface="Arial"/>
                <a:cs typeface="Arial"/>
                <a:sym typeface="Arial"/>
              </a:defRPr>
            </a:lvl8pPr>
            <a:lvl9pPr indent="-342900" lvl="8" marL="4114800" marR="0" rtl="0" algn="l">
              <a:lnSpc>
                <a:spcPct val="100000"/>
              </a:lnSpc>
              <a:spcBef>
                <a:spcPts val="203"/>
              </a:spcBef>
              <a:spcAft>
                <a:spcPts val="0"/>
              </a:spcAft>
              <a:buClr>
                <a:schemeClr val="dk1"/>
              </a:buClr>
              <a:buSzPts val="1800"/>
              <a:buFont typeface="Arial"/>
              <a:buChar char="•"/>
              <a:defRPr b="0" i="0" sz="1500" u="none" cap="none" strike="noStrike">
                <a:solidFill>
                  <a:schemeClr val="dk1"/>
                </a:solidFill>
                <a:latin typeface="Arial"/>
                <a:ea typeface="Arial"/>
                <a:cs typeface="Arial"/>
                <a:sym typeface="Arial"/>
              </a:defRPr>
            </a:lvl9pPr>
          </a:lstStyle>
          <a:p/>
        </p:txBody>
      </p:sp>
      <p:sp>
        <p:nvSpPr>
          <p:cNvPr id="19" name="Google Shape;19;p29"/>
          <p:cNvSpPr txBox="1"/>
          <p:nvPr>
            <p:ph idx="10" type="dt"/>
          </p:nvPr>
        </p:nvSpPr>
        <p:spPr>
          <a:xfrm>
            <a:off x="342900" y="4767263"/>
            <a:ext cx="16002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20" name="Google Shape;20;p29"/>
          <p:cNvSpPr txBox="1"/>
          <p:nvPr>
            <p:ph idx="11" type="ftr"/>
          </p:nvPr>
        </p:nvSpPr>
        <p:spPr>
          <a:xfrm>
            <a:off x="2343150" y="4767263"/>
            <a:ext cx="21717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21" name="Google Shape;21;p29"/>
          <p:cNvSpPr txBox="1"/>
          <p:nvPr>
            <p:ph idx="12" type="sldNum"/>
          </p:nvPr>
        </p:nvSpPr>
        <p:spPr>
          <a:xfrm>
            <a:off x="4914900" y="4767263"/>
            <a:ext cx="16002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0" i="0" sz="135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0" i="0" sz="135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0" i="0" sz="135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0" i="0" sz="135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0" i="0" sz="135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0" i="0" sz="135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0" i="0" sz="135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0" i="0" sz="135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0" i="0" sz="13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22"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ntents slide layout">
  <p:cSld name="5_Contents slide layout">
    <p:spTree>
      <p:nvGrpSpPr>
        <p:cNvPr id="23" name="Shape 23"/>
        <p:cNvGrpSpPr/>
        <p:nvPr/>
      </p:nvGrpSpPr>
      <p:grpSpPr>
        <a:xfrm>
          <a:off x="0" y="0"/>
          <a:ext cx="0" cy="0"/>
          <a:chOff x="0" y="0"/>
          <a:chExt cx="0" cy="0"/>
        </a:xfrm>
      </p:grpSpPr>
      <p:sp>
        <p:nvSpPr>
          <p:cNvPr id="24" name="Google Shape;24;p30"/>
          <p:cNvSpPr/>
          <p:nvPr>
            <p:ph idx="2" type="pic"/>
          </p:nvPr>
        </p:nvSpPr>
        <p:spPr>
          <a:xfrm>
            <a:off x="0" y="1"/>
            <a:ext cx="6858000" cy="5143499"/>
          </a:xfrm>
          <a:prstGeom prst="parallelogram">
            <a:avLst>
              <a:gd fmla="val 90695" name="adj"/>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spTree>
      <p:nvGrpSpPr>
        <p:cNvPr id="25" name="Shape 25"/>
        <p:cNvGrpSpPr/>
        <p:nvPr/>
      </p:nvGrpSpPr>
      <p:grpSpPr>
        <a:xfrm>
          <a:off x="0" y="0"/>
          <a:ext cx="0" cy="0"/>
          <a:chOff x="0" y="0"/>
          <a:chExt cx="0" cy="0"/>
        </a:xfrm>
      </p:grpSpPr>
      <p:sp>
        <p:nvSpPr>
          <p:cNvPr id="26" name="Google Shape;26;p45"/>
          <p:cNvSpPr txBox="1"/>
          <p:nvPr>
            <p:ph idx="1" type="body"/>
          </p:nvPr>
        </p:nvSpPr>
        <p:spPr>
          <a:xfrm>
            <a:off x="306891" y="339502"/>
            <a:ext cx="3338133" cy="115212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540"/>
              </a:spcBef>
              <a:spcAft>
                <a:spcPts val="0"/>
              </a:spcAft>
              <a:buClr>
                <a:schemeClr val="lt1"/>
              </a:buClr>
              <a:buSzPts val="3600"/>
              <a:buFont typeface="Arial"/>
              <a:buNone/>
              <a:defRPr b="1" i="0" sz="2700" u="none" cap="none" strike="noStrike">
                <a:solidFill>
                  <a:schemeClr val="lt1"/>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
        <p:nvSpPr>
          <p:cNvPr id="27" name="Google Shape;27;p45"/>
          <p:cNvSpPr txBox="1"/>
          <p:nvPr>
            <p:ph idx="2" type="body"/>
          </p:nvPr>
        </p:nvSpPr>
        <p:spPr>
          <a:xfrm>
            <a:off x="306891" y="1563638"/>
            <a:ext cx="3338133" cy="5760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180"/>
              </a:spcBef>
              <a:spcAft>
                <a:spcPts val="0"/>
              </a:spcAft>
              <a:buClr>
                <a:schemeClr val="lt1"/>
              </a:buClr>
              <a:buSzPts val="1200"/>
              <a:buFont typeface="Arial"/>
              <a:buNone/>
              <a:defRPr b="0" i="0" sz="900" u="none" cap="none" strike="noStrike">
                <a:solidFill>
                  <a:schemeClr val="lt1"/>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28" name="Shape 28"/>
        <p:cNvGrpSpPr/>
        <p:nvPr/>
      </p:nvGrpSpPr>
      <p:grpSpPr>
        <a:xfrm>
          <a:off x="0" y="0"/>
          <a:ext cx="0" cy="0"/>
          <a:chOff x="0" y="0"/>
          <a:chExt cx="0" cy="0"/>
        </a:xfrm>
      </p:grpSpPr>
      <p:sp>
        <p:nvSpPr>
          <p:cNvPr id="29" name="Google Shape;29;p46"/>
          <p:cNvSpPr txBox="1"/>
          <p:nvPr>
            <p:ph idx="1" type="body"/>
          </p:nvPr>
        </p:nvSpPr>
        <p:spPr>
          <a:xfrm>
            <a:off x="0" y="2124463"/>
            <a:ext cx="6858000" cy="57606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540"/>
              </a:spcBef>
              <a:spcAft>
                <a:spcPts val="0"/>
              </a:spcAft>
              <a:buClr>
                <a:schemeClr val="lt1"/>
              </a:buClr>
              <a:buSzPts val="3600"/>
              <a:buFont typeface="Arial"/>
              <a:buNone/>
              <a:defRPr b="0" i="0" sz="2700" u="none" cap="none" strike="noStrike">
                <a:solidFill>
                  <a:schemeClr val="lt1"/>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
        <p:nvSpPr>
          <p:cNvPr id="30" name="Google Shape;30;p46"/>
          <p:cNvSpPr txBox="1"/>
          <p:nvPr>
            <p:ph idx="2" type="body"/>
          </p:nvPr>
        </p:nvSpPr>
        <p:spPr>
          <a:xfrm>
            <a:off x="-111" y="2700526"/>
            <a:ext cx="6858000" cy="28803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10"/>
              </a:spcBef>
              <a:spcAft>
                <a:spcPts val="0"/>
              </a:spcAft>
              <a:buClr>
                <a:schemeClr val="lt1"/>
              </a:buClr>
              <a:buSzPts val="1400"/>
              <a:buFont typeface="Arial"/>
              <a:buNone/>
              <a:defRPr b="0" i="0" sz="1050" u="none" cap="none" strike="noStrike">
                <a:solidFill>
                  <a:schemeClr val="lt1"/>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Layout">
  <p:cSld name="2_Basic Layout">
    <p:spTree>
      <p:nvGrpSpPr>
        <p:cNvPr id="32" name="Shape 32"/>
        <p:cNvGrpSpPr/>
        <p:nvPr/>
      </p:nvGrpSpPr>
      <p:grpSpPr>
        <a:xfrm>
          <a:off x="0" y="0"/>
          <a:ext cx="0" cy="0"/>
          <a:chOff x="0" y="0"/>
          <a:chExt cx="0" cy="0"/>
        </a:xfrm>
      </p:grpSpPr>
      <p:sp>
        <p:nvSpPr>
          <p:cNvPr id="33" name="Google Shape;33;p40"/>
          <p:cNvSpPr txBox="1"/>
          <p:nvPr>
            <p:ph idx="1" type="body"/>
          </p:nvPr>
        </p:nvSpPr>
        <p:spPr>
          <a:xfrm>
            <a:off x="0" y="123478"/>
            <a:ext cx="6858000" cy="57606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540"/>
              </a:spcBef>
              <a:spcAft>
                <a:spcPts val="0"/>
              </a:spcAft>
              <a:buClr>
                <a:schemeClr val="accent3"/>
              </a:buClr>
              <a:buSzPts val="3600"/>
              <a:buFont typeface="Arial"/>
              <a:buNone/>
              <a:defRPr b="0" i="0" sz="2700" u="none" cap="none" strike="noStrike">
                <a:solidFill>
                  <a:schemeClr val="accent3"/>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
        <p:nvSpPr>
          <p:cNvPr id="34" name="Google Shape;34;p40"/>
          <p:cNvSpPr txBox="1"/>
          <p:nvPr>
            <p:ph idx="2" type="body"/>
          </p:nvPr>
        </p:nvSpPr>
        <p:spPr>
          <a:xfrm>
            <a:off x="0" y="699542"/>
            <a:ext cx="6858000" cy="28803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210"/>
              </a:spcBef>
              <a:spcAft>
                <a:spcPts val="0"/>
              </a:spcAft>
              <a:buClr>
                <a:schemeClr val="accent3"/>
              </a:buClr>
              <a:buSzPts val="1400"/>
              <a:buFont typeface="Arial"/>
              <a:buNone/>
              <a:defRPr b="0" i="0" sz="1050" u="none" cap="none" strike="noStrike">
                <a:solidFill>
                  <a:schemeClr val="accent3"/>
                </a:solidFill>
                <a:latin typeface="Arial"/>
                <a:ea typeface="Arial"/>
                <a:cs typeface="Arial"/>
                <a:sym typeface="Arial"/>
              </a:defRPr>
            </a:lvl1pPr>
            <a:lvl2pPr indent="-406400" lvl="1" marL="9144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Arial"/>
                <a:ea typeface="Arial"/>
                <a:cs typeface="Arial"/>
                <a:sym typeface="Arial"/>
              </a:defRPr>
            </a:lvl2pPr>
            <a:lvl3pPr indent="-381000" lvl="2" marL="13716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Arial"/>
                <a:ea typeface="Arial"/>
                <a:cs typeface="Arial"/>
                <a:sym typeface="Arial"/>
              </a:defRPr>
            </a:lvl3pPr>
            <a:lvl4pPr indent="-355600" lvl="3" marL="1828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4pPr>
            <a:lvl5pPr indent="-355600" lvl="4" marL="22860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s and Contents Layout">
  <p:cSld name="5_Images and Contents Layout">
    <p:spTree>
      <p:nvGrpSpPr>
        <p:cNvPr id="35" name="Shape 35"/>
        <p:cNvGrpSpPr/>
        <p:nvPr/>
      </p:nvGrpSpPr>
      <p:grpSpPr>
        <a:xfrm>
          <a:off x="0" y="0"/>
          <a:ext cx="0" cy="0"/>
          <a:chOff x="0" y="0"/>
          <a:chExt cx="0" cy="0"/>
        </a:xfrm>
      </p:grpSpPr>
      <p:sp>
        <p:nvSpPr>
          <p:cNvPr id="36" name="Google Shape;36;p44"/>
          <p:cNvSpPr/>
          <p:nvPr>
            <p:ph idx="2" type="pic"/>
          </p:nvPr>
        </p:nvSpPr>
        <p:spPr>
          <a:xfrm>
            <a:off x="1090162" y="501168"/>
            <a:ext cx="3132000" cy="4176000"/>
          </a:xfrm>
          <a:prstGeom prst="diamond">
            <a:avLst/>
          </a:prstGeom>
          <a:solidFill>
            <a:srgbClr val="F2F2F2"/>
          </a:solidFill>
          <a:ln>
            <a:noFill/>
          </a:ln>
        </p:spPr>
      </p:sp>
      <p:sp>
        <p:nvSpPr>
          <p:cNvPr id="37" name="Google Shape;37;p44"/>
          <p:cNvSpPr/>
          <p:nvPr/>
        </p:nvSpPr>
        <p:spPr>
          <a:xfrm rot="2700000">
            <a:off x="1061928" y="1393492"/>
            <a:ext cx="3188468" cy="2391351"/>
          </a:xfrm>
          <a:prstGeom prst="frame">
            <a:avLst>
              <a:gd fmla="val 1802" name="adj1"/>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dk1"/>
              </a:solidFill>
              <a:latin typeface="Arial"/>
              <a:ea typeface="Arial"/>
              <a:cs typeface="Arial"/>
              <a:sym typeface="Arial"/>
            </a:endParaRPr>
          </a:p>
        </p:txBody>
      </p:sp>
      <p:sp>
        <p:nvSpPr>
          <p:cNvPr id="38" name="Google Shape;38;p44"/>
          <p:cNvSpPr/>
          <p:nvPr/>
        </p:nvSpPr>
        <p:spPr>
          <a:xfrm rot="10800000">
            <a:off x="679835" y="1455157"/>
            <a:ext cx="1074641" cy="2268009"/>
          </a:xfrm>
          <a:prstGeom prst="chevron">
            <a:avLst>
              <a:gd fmla="val 80890" name="adj"/>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39" name="Shape 39"/>
        <p:cNvGrpSpPr/>
        <p:nvPr/>
      </p:nvGrpSpPr>
      <p:grpSpPr>
        <a:xfrm>
          <a:off x="0" y="0"/>
          <a:ext cx="0" cy="0"/>
          <a:chOff x="0" y="0"/>
          <a:chExt cx="0" cy="0"/>
        </a:xfrm>
      </p:grpSpPr>
      <p:grpSp>
        <p:nvGrpSpPr>
          <p:cNvPr id="40" name="Google Shape;40;p32"/>
          <p:cNvGrpSpPr/>
          <p:nvPr/>
        </p:nvGrpSpPr>
        <p:grpSpPr>
          <a:xfrm rot="-9233215">
            <a:off x="5697794" y="3841773"/>
            <a:ext cx="903919" cy="1085197"/>
            <a:chOff x="6486650" y="2648852"/>
            <a:chExt cx="2745260" cy="2471860"/>
          </a:xfrm>
        </p:grpSpPr>
        <p:sp>
          <p:nvSpPr>
            <p:cNvPr id="41" name="Google Shape;41;p32"/>
            <p:cNvSpPr/>
            <p:nvPr/>
          </p:nvSpPr>
          <p:spPr>
            <a:xfrm>
              <a:off x="6486650" y="3806165"/>
              <a:ext cx="1318090" cy="1314547"/>
            </a:xfrm>
            <a:custGeom>
              <a:rect b="b" l="l" r="r" t="t"/>
              <a:pathLst>
                <a:path extrusionOk="0" h="1914275" w="191943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42" name="Google Shape;42;p32"/>
            <p:cNvGrpSpPr/>
            <p:nvPr/>
          </p:nvGrpSpPr>
          <p:grpSpPr>
            <a:xfrm>
              <a:off x="7392963" y="2648852"/>
              <a:ext cx="1838947" cy="1835405"/>
              <a:chOff x="7167947" y="1624190"/>
              <a:chExt cx="2677922" cy="2672763"/>
            </a:xfrm>
          </p:grpSpPr>
          <p:sp>
            <p:nvSpPr>
              <p:cNvPr id="43" name="Google Shape;43;p32"/>
              <p:cNvSpPr/>
              <p:nvPr/>
            </p:nvSpPr>
            <p:spPr>
              <a:xfrm>
                <a:off x="7167947" y="1624190"/>
                <a:ext cx="2677922" cy="2672763"/>
              </a:xfrm>
              <a:custGeom>
                <a:rect b="b" l="l" r="r" t="t"/>
                <a:pathLst>
                  <a:path extrusionOk="0" h="2672762" w="267792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44" name="Google Shape;44;p32"/>
              <p:cNvSpPr/>
              <p:nvPr/>
            </p:nvSpPr>
            <p:spPr>
              <a:xfrm>
                <a:off x="7558586" y="2011427"/>
                <a:ext cx="1898797" cy="1893637"/>
              </a:xfrm>
              <a:custGeom>
                <a:rect b="b" l="l" r="r" t="t"/>
                <a:pathLst>
                  <a:path extrusionOk="0" h="1893636" w="189879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grpSp>
      <p:sp>
        <p:nvSpPr>
          <p:cNvPr id="45" name="Google Shape;45;p32"/>
          <p:cNvSpPr/>
          <p:nvPr/>
        </p:nvSpPr>
        <p:spPr>
          <a:xfrm>
            <a:off x="5699582" y="3178496"/>
            <a:ext cx="324735" cy="432980"/>
          </a:xfrm>
          <a:custGeom>
            <a:rect b="b" l="l" r="r" t="t"/>
            <a:pathLst>
              <a:path extrusionOk="0" h="1243505" w="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lt1">
              <a:alpha val="1568"/>
            </a:schemeClr>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46" name="Google Shape;46;p32"/>
          <p:cNvGrpSpPr/>
          <p:nvPr/>
        </p:nvGrpSpPr>
        <p:grpSpPr>
          <a:xfrm rot="2159485">
            <a:off x="5656220" y="2223270"/>
            <a:ext cx="922155" cy="738794"/>
            <a:chOff x="2753518" y="3556278"/>
            <a:chExt cx="2028524" cy="1218879"/>
          </a:xfrm>
        </p:grpSpPr>
        <p:sp>
          <p:nvSpPr>
            <p:cNvPr id="47" name="Google Shape;47;p32"/>
            <p:cNvSpPr/>
            <p:nvPr/>
          </p:nvSpPr>
          <p:spPr>
            <a:xfrm>
              <a:off x="2753518" y="3683131"/>
              <a:ext cx="796648" cy="799367"/>
            </a:xfrm>
            <a:custGeom>
              <a:rect b="b" l="l" r="r" t="t"/>
              <a:pathLst>
                <a:path extrusionOk="0" h="1516973" w="151181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48" name="Google Shape;48;p32"/>
            <p:cNvGrpSpPr/>
            <p:nvPr/>
          </p:nvGrpSpPr>
          <p:grpSpPr>
            <a:xfrm>
              <a:off x="3563163" y="3556278"/>
              <a:ext cx="1218879" cy="1218879"/>
              <a:chOff x="3264582" y="1870309"/>
              <a:chExt cx="1774962" cy="1774962"/>
            </a:xfrm>
          </p:grpSpPr>
          <p:sp>
            <p:nvSpPr>
              <p:cNvPr id="49" name="Google Shape;49;p32"/>
              <p:cNvSpPr/>
              <p:nvPr/>
            </p:nvSpPr>
            <p:spPr>
              <a:xfrm>
                <a:off x="3264582" y="1870309"/>
                <a:ext cx="1774962" cy="1774962"/>
              </a:xfrm>
              <a:custGeom>
                <a:rect b="b" l="l" r="r" t="t"/>
                <a:pathLst>
                  <a:path extrusionOk="0" h="1774962" w="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50" name="Google Shape;50;p32"/>
              <p:cNvSpPr/>
              <p:nvPr/>
            </p:nvSpPr>
            <p:spPr>
              <a:xfrm>
                <a:off x="3733675" y="2339591"/>
                <a:ext cx="835883" cy="835883"/>
              </a:xfrm>
              <a:custGeom>
                <a:rect b="b" l="l" r="r" t="t"/>
                <a:pathLst>
                  <a:path extrusionOk="0" h="835883" w="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grpSp>
      <p:sp>
        <p:nvSpPr>
          <p:cNvPr id="51" name="Google Shape;51;p32"/>
          <p:cNvSpPr/>
          <p:nvPr/>
        </p:nvSpPr>
        <p:spPr>
          <a:xfrm>
            <a:off x="5044361" y="2536455"/>
            <a:ext cx="526864" cy="698582"/>
          </a:xfrm>
          <a:custGeom>
            <a:rect b="b" l="l" r="r" t="t"/>
            <a:pathLst>
              <a:path extrusionOk="0" h="1847198" w="185751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lt1">
              <a:alpha val="1568"/>
            </a:schemeClr>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52" name="Google Shape;52;p32"/>
          <p:cNvSpPr/>
          <p:nvPr/>
        </p:nvSpPr>
        <p:spPr>
          <a:xfrm>
            <a:off x="1701069" y="1266240"/>
            <a:ext cx="591564" cy="802922"/>
          </a:xfrm>
          <a:custGeom>
            <a:rect b="b" l="l" r="r" t="t"/>
            <a:pathLst>
              <a:path extrusionOk="0" h="1754322" w="1723364">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lt1">
              <a:alpha val="1568"/>
            </a:schemeClr>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53" name="Google Shape;53;p32"/>
          <p:cNvSpPr/>
          <p:nvPr/>
        </p:nvSpPr>
        <p:spPr>
          <a:xfrm>
            <a:off x="6254364" y="165187"/>
            <a:ext cx="480332" cy="640443"/>
          </a:xfrm>
          <a:custGeom>
            <a:rect b="b" l="l" r="r" t="t"/>
            <a:pathLst>
              <a:path extrusionOk="0" h="1243505" w="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lt1">
              <a:alpha val="1568"/>
            </a:schemeClr>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54" name="Google Shape;54;p32"/>
          <p:cNvGrpSpPr/>
          <p:nvPr/>
        </p:nvGrpSpPr>
        <p:grpSpPr>
          <a:xfrm rot="1212279">
            <a:off x="2299037" y="185627"/>
            <a:ext cx="1718257" cy="914159"/>
            <a:chOff x="1727363" y="3556278"/>
            <a:chExt cx="3054679" cy="1218879"/>
          </a:xfrm>
        </p:grpSpPr>
        <p:sp>
          <p:nvSpPr>
            <p:cNvPr id="55" name="Google Shape;55;p32"/>
            <p:cNvSpPr/>
            <p:nvPr/>
          </p:nvSpPr>
          <p:spPr>
            <a:xfrm>
              <a:off x="2753518" y="3683131"/>
              <a:ext cx="796648" cy="799367"/>
            </a:xfrm>
            <a:custGeom>
              <a:rect b="b" l="l" r="r" t="t"/>
              <a:pathLst>
                <a:path extrusionOk="0" h="1516973" w="151181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56" name="Google Shape;56;p32"/>
            <p:cNvGrpSpPr/>
            <p:nvPr/>
          </p:nvGrpSpPr>
          <p:grpSpPr>
            <a:xfrm>
              <a:off x="3563163" y="3556278"/>
              <a:ext cx="1218879" cy="1218879"/>
              <a:chOff x="3264582" y="1870309"/>
              <a:chExt cx="1774962" cy="1774962"/>
            </a:xfrm>
          </p:grpSpPr>
          <p:sp>
            <p:nvSpPr>
              <p:cNvPr id="57" name="Google Shape;57;p32"/>
              <p:cNvSpPr/>
              <p:nvPr/>
            </p:nvSpPr>
            <p:spPr>
              <a:xfrm>
                <a:off x="3264582" y="1870309"/>
                <a:ext cx="1774962" cy="1774962"/>
              </a:xfrm>
              <a:custGeom>
                <a:rect b="b" l="l" r="r" t="t"/>
                <a:pathLst>
                  <a:path extrusionOk="0" h="1774962" w="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58" name="Google Shape;58;p32"/>
              <p:cNvSpPr/>
              <p:nvPr/>
            </p:nvSpPr>
            <p:spPr>
              <a:xfrm>
                <a:off x="3733675" y="2339591"/>
                <a:ext cx="835883" cy="835883"/>
              </a:xfrm>
              <a:custGeom>
                <a:rect b="b" l="l" r="r" t="t"/>
                <a:pathLst>
                  <a:path extrusionOk="0" h="835883" w="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sp>
          <p:nvSpPr>
            <p:cNvPr id="59" name="Google Shape;59;p32"/>
            <p:cNvSpPr/>
            <p:nvPr/>
          </p:nvSpPr>
          <p:spPr>
            <a:xfrm>
              <a:off x="1727363" y="4086481"/>
              <a:ext cx="683882" cy="686216"/>
            </a:xfrm>
            <a:custGeom>
              <a:rect b="b" l="l" r="r" t="t"/>
              <a:pathLst>
                <a:path extrusionOk="0" h="1516973" w="151181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grpSp>
        <p:nvGrpSpPr>
          <p:cNvPr id="60" name="Google Shape;60;p32"/>
          <p:cNvGrpSpPr/>
          <p:nvPr/>
        </p:nvGrpSpPr>
        <p:grpSpPr>
          <a:xfrm>
            <a:off x="4785452" y="397202"/>
            <a:ext cx="1544209" cy="1853895"/>
            <a:chOff x="6486650" y="2648852"/>
            <a:chExt cx="2745260" cy="2471860"/>
          </a:xfrm>
        </p:grpSpPr>
        <p:sp>
          <p:nvSpPr>
            <p:cNvPr id="61" name="Google Shape;61;p32"/>
            <p:cNvSpPr/>
            <p:nvPr/>
          </p:nvSpPr>
          <p:spPr>
            <a:xfrm>
              <a:off x="6486650" y="3806165"/>
              <a:ext cx="1318090" cy="1314547"/>
            </a:xfrm>
            <a:custGeom>
              <a:rect b="b" l="l" r="r" t="t"/>
              <a:pathLst>
                <a:path extrusionOk="0" h="1914275" w="191943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62" name="Google Shape;62;p32"/>
            <p:cNvGrpSpPr/>
            <p:nvPr/>
          </p:nvGrpSpPr>
          <p:grpSpPr>
            <a:xfrm>
              <a:off x="7392963" y="2648852"/>
              <a:ext cx="1838947" cy="1835405"/>
              <a:chOff x="7167947" y="1624190"/>
              <a:chExt cx="2677922" cy="2672763"/>
            </a:xfrm>
          </p:grpSpPr>
          <p:sp>
            <p:nvSpPr>
              <p:cNvPr id="63" name="Google Shape;63;p32"/>
              <p:cNvSpPr/>
              <p:nvPr/>
            </p:nvSpPr>
            <p:spPr>
              <a:xfrm>
                <a:off x="7167947" y="1624190"/>
                <a:ext cx="2677922" cy="2672763"/>
              </a:xfrm>
              <a:custGeom>
                <a:rect b="b" l="l" r="r" t="t"/>
                <a:pathLst>
                  <a:path extrusionOk="0" h="2672762" w="267792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64" name="Google Shape;64;p32"/>
              <p:cNvSpPr/>
              <p:nvPr/>
            </p:nvSpPr>
            <p:spPr>
              <a:xfrm>
                <a:off x="7558586" y="2011427"/>
                <a:ext cx="1898797" cy="1893637"/>
              </a:xfrm>
              <a:custGeom>
                <a:rect b="b" l="l" r="r" t="t"/>
                <a:pathLst>
                  <a:path extrusionOk="0" h="1893636" w="189879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grpSp>
      <p:grpSp>
        <p:nvGrpSpPr>
          <p:cNvPr id="65" name="Google Shape;65;p32"/>
          <p:cNvGrpSpPr/>
          <p:nvPr/>
        </p:nvGrpSpPr>
        <p:grpSpPr>
          <a:xfrm rot="-2944815">
            <a:off x="4303201" y="3699676"/>
            <a:ext cx="1229540" cy="554096"/>
            <a:chOff x="2753518" y="3556278"/>
            <a:chExt cx="2028524" cy="1218879"/>
          </a:xfrm>
        </p:grpSpPr>
        <p:sp>
          <p:nvSpPr>
            <p:cNvPr id="66" name="Google Shape;66;p32"/>
            <p:cNvSpPr/>
            <p:nvPr/>
          </p:nvSpPr>
          <p:spPr>
            <a:xfrm>
              <a:off x="2753518" y="3683131"/>
              <a:ext cx="796648" cy="799367"/>
            </a:xfrm>
            <a:custGeom>
              <a:rect b="b" l="l" r="r" t="t"/>
              <a:pathLst>
                <a:path extrusionOk="0" h="1516973" w="151181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67" name="Google Shape;67;p32"/>
            <p:cNvGrpSpPr/>
            <p:nvPr/>
          </p:nvGrpSpPr>
          <p:grpSpPr>
            <a:xfrm>
              <a:off x="3563163" y="3556278"/>
              <a:ext cx="1218879" cy="1218879"/>
              <a:chOff x="3264582" y="1870309"/>
              <a:chExt cx="1774962" cy="1774962"/>
            </a:xfrm>
          </p:grpSpPr>
          <p:sp>
            <p:nvSpPr>
              <p:cNvPr id="68" name="Google Shape;68;p32"/>
              <p:cNvSpPr/>
              <p:nvPr/>
            </p:nvSpPr>
            <p:spPr>
              <a:xfrm>
                <a:off x="3264582" y="1870309"/>
                <a:ext cx="1774962" cy="1774962"/>
              </a:xfrm>
              <a:custGeom>
                <a:rect b="b" l="l" r="r" t="t"/>
                <a:pathLst>
                  <a:path extrusionOk="0" h="1774962" w="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69" name="Google Shape;69;p32"/>
              <p:cNvSpPr/>
              <p:nvPr/>
            </p:nvSpPr>
            <p:spPr>
              <a:xfrm>
                <a:off x="3733675" y="2339591"/>
                <a:ext cx="835883" cy="835883"/>
              </a:xfrm>
              <a:custGeom>
                <a:rect b="b" l="l" r="r" t="t"/>
                <a:pathLst>
                  <a:path extrusionOk="0" h="835883" w="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grpSp>
      <p:grpSp>
        <p:nvGrpSpPr>
          <p:cNvPr id="70" name="Google Shape;70;p32"/>
          <p:cNvGrpSpPr/>
          <p:nvPr/>
        </p:nvGrpSpPr>
        <p:grpSpPr>
          <a:xfrm>
            <a:off x="123068" y="3057716"/>
            <a:ext cx="1544209" cy="1853895"/>
            <a:chOff x="6486650" y="2648852"/>
            <a:chExt cx="2745260" cy="2471860"/>
          </a:xfrm>
        </p:grpSpPr>
        <p:sp>
          <p:nvSpPr>
            <p:cNvPr id="71" name="Google Shape;71;p32"/>
            <p:cNvSpPr/>
            <p:nvPr/>
          </p:nvSpPr>
          <p:spPr>
            <a:xfrm>
              <a:off x="6486650" y="3806165"/>
              <a:ext cx="1318090" cy="1314547"/>
            </a:xfrm>
            <a:custGeom>
              <a:rect b="b" l="l" r="r" t="t"/>
              <a:pathLst>
                <a:path extrusionOk="0" h="1914275" w="191943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72" name="Google Shape;72;p32"/>
            <p:cNvGrpSpPr/>
            <p:nvPr/>
          </p:nvGrpSpPr>
          <p:grpSpPr>
            <a:xfrm>
              <a:off x="7392963" y="2648852"/>
              <a:ext cx="1838947" cy="1835405"/>
              <a:chOff x="7167947" y="1624190"/>
              <a:chExt cx="2677922" cy="2672763"/>
            </a:xfrm>
          </p:grpSpPr>
          <p:sp>
            <p:nvSpPr>
              <p:cNvPr id="73" name="Google Shape;73;p32"/>
              <p:cNvSpPr/>
              <p:nvPr/>
            </p:nvSpPr>
            <p:spPr>
              <a:xfrm>
                <a:off x="7167947" y="1624190"/>
                <a:ext cx="2677922" cy="2672763"/>
              </a:xfrm>
              <a:custGeom>
                <a:rect b="b" l="l" r="r" t="t"/>
                <a:pathLst>
                  <a:path extrusionOk="0" h="2672762" w="267792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74" name="Google Shape;74;p32"/>
              <p:cNvSpPr/>
              <p:nvPr/>
            </p:nvSpPr>
            <p:spPr>
              <a:xfrm>
                <a:off x="7558586" y="2011427"/>
                <a:ext cx="1898797" cy="1893637"/>
              </a:xfrm>
              <a:custGeom>
                <a:rect b="b" l="l" r="r" t="t"/>
                <a:pathLst>
                  <a:path extrusionOk="0" h="1893636" w="189879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grpSp>
      <p:sp>
        <p:nvSpPr>
          <p:cNvPr id="75" name="Google Shape;75;p32"/>
          <p:cNvSpPr/>
          <p:nvPr/>
        </p:nvSpPr>
        <p:spPr>
          <a:xfrm>
            <a:off x="2159856" y="4156324"/>
            <a:ext cx="526864" cy="698582"/>
          </a:xfrm>
          <a:custGeom>
            <a:rect b="b" l="l" r="r" t="t"/>
            <a:pathLst>
              <a:path extrusionOk="0" h="1847198" w="185751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lt1">
              <a:alpha val="1568"/>
            </a:schemeClr>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76" name="Google Shape;76;p32"/>
          <p:cNvSpPr/>
          <p:nvPr/>
        </p:nvSpPr>
        <p:spPr>
          <a:xfrm>
            <a:off x="1701069" y="3589190"/>
            <a:ext cx="591564" cy="802922"/>
          </a:xfrm>
          <a:custGeom>
            <a:rect b="b" l="l" r="r" t="t"/>
            <a:pathLst>
              <a:path extrusionOk="0" h="1754322" w="1723364">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lt1">
              <a:alpha val="1568"/>
            </a:schemeClr>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77" name="Google Shape;77;p32"/>
          <p:cNvSpPr/>
          <p:nvPr/>
        </p:nvSpPr>
        <p:spPr>
          <a:xfrm rot="2246763">
            <a:off x="181322" y="2499008"/>
            <a:ext cx="685619" cy="914159"/>
          </a:xfrm>
          <a:custGeom>
            <a:rect b="b" l="l" r="r" t="t"/>
            <a:pathLst>
              <a:path extrusionOk="0" h="1774962" w="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lt1">
              <a:alpha val="1568"/>
            </a:schemeClr>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78" name="Google Shape;78;p32"/>
          <p:cNvSpPr/>
          <p:nvPr/>
        </p:nvSpPr>
        <p:spPr>
          <a:xfrm>
            <a:off x="3604658" y="4531495"/>
            <a:ext cx="278119" cy="368765"/>
          </a:xfrm>
          <a:custGeom>
            <a:rect b="b" l="l" r="r" t="t"/>
            <a:pathLst>
              <a:path extrusionOk="0" h="1847198" w="185751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lt1">
              <a:alpha val="1568"/>
            </a:schemeClr>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79" name="Google Shape;79;p32"/>
          <p:cNvGrpSpPr/>
          <p:nvPr/>
        </p:nvGrpSpPr>
        <p:grpSpPr>
          <a:xfrm rot="-7459571">
            <a:off x="524376" y="1610220"/>
            <a:ext cx="1437311" cy="970628"/>
            <a:chOff x="6486650" y="2648852"/>
            <a:chExt cx="2745260" cy="2471860"/>
          </a:xfrm>
        </p:grpSpPr>
        <p:sp>
          <p:nvSpPr>
            <p:cNvPr id="80" name="Google Shape;80;p32"/>
            <p:cNvSpPr/>
            <p:nvPr/>
          </p:nvSpPr>
          <p:spPr>
            <a:xfrm>
              <a:off x="6486650" y="3806165"/>
              <a:ext cx="1318090" cy="1314547"/>
            </a:xfrm>
            <a:custGeom>
              <a:rect b="b" l="l" r="r" t="t"/>
              <a:pathLst>
                <a:path extrusionOk="0" h="1914275" w="191943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81" name="Google Shape;81;p32"/>
            <p:cNvGrpSpPr/>
            <p:nvPr/>
          </p:nvGrpSpPr>
          <p:grpSpPr>
            <a:xfrm>
              <a:off x="7392963" y="2648852"/>
              <a:ext cx="1838947" cy="1835405"/>
              <a:chOff x="7167947" y="1624190"/>
              <a:chExt cx="2677922" cy="2672763"/>
            </a:xfrm>
          </p:grpSpPr>
          <p:sp>
            <p:nvSpPr>
              <p:cNvPr id="82" name="Google Shape;82;p32"/>
              <p:cNvSpPr/>
              <p:nvPr/>
            </p:nvSpPr>
            <p:spPr>
              <a:xfrm>
                <a:off x="7167947" y="1624190"/>
                <a:ext cx="2677922" cy="2672763"/>
              </a:xfrm>
              <a:custGeom>
                <a:rect b="b" l="l" r="r" t="t"/>
                <a:pathLst>
                  <a:path extrusionOk="0" h="2672762" w="267792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83" name="Google Shape;83;p32"/>
              <p:cNvSpPr/>
              <p:nvPr/>
            </p:nvSpPr>
            <p:spPr>
              <a:xfrm>
                <a:off x="7558586" y="2011427"/>
                <a:ext cx="1898797" cy="1893637"/>
              </a:xfrm>
              <a:custGeom>
                <a:rect b="b" l="l" r="r" t="t"/>
                <a:pathLst>
                  <a:path extrusionOk="0" h="1893636" w="189879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grpSp>
      <p:sp>
        <p:nvSpPr>
          <p:cNvPr id="84" name="Google Shape;84;p32"/>
          <p:cNvSpPr/>
          <p:nvPr/>
        </p:nvSpPr>
        <p:spPr>
          <a:xfrm>
            <a:off x="298021" y="186406"/>
            <a:ext cx="324735" cy="432980"/>
          </a:xfrm>
          <a:custGeom>
            <a:rect b="b" l="l" r="r" t="t"/>
            <a:pathLst>
              <a:path extrusionOk="0" h="1243505" w="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lt1">
              <a:alpha val="1568"/>
            </a:schemeClr>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85" name="Google Shape;85;p32"/>
          <p:cNvSpPr/>
          <p:nvPr/>
        </p:nvSpPr>
        <p:spPr>
          <a:xfrm>
            <a:off x="4255719" y="323763"/>
            <a:ext cx="710872" cy="964857"/>
          </a:xfrm>
          <a:custGeom>
            <a:rect b="b" l="l" r="r" t="t"/>
            <a:pathLst>
              <a:path extrusionOk="0" h="1754322" w="1723364">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lt1">
              <a:alpha val="1568"/>
            </a:schemeClr>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86" name="Google Shape;86;p32"/>
          <p:cNvGrpSpPr/>
          <p:nvPr/>
        </p:nvGrpSpPr>
        <p:grpSpPr>
          <a:xfrm rot="-1800000">
            <a:off x="116137" y="557449"/>
            <a:ext cx="1718257" cy="914159"/>
            <a:chOff x="1727363" y="3556278"/>
            <a:chExt cx="3054679" cy="1218879"/>
          </a:xfrm>
        </p:grpSpPr>
        <p:sp>
          <p:nvSpPr>
            <p:cNvPr id="87" name="Google Shape;87;p32"/>
            <p:cNvSpPr/>
            <p:nvPr/>
          </p:nvSpPr>
          <p:spPr>
            <a:xfrm>
              <a:off x="2753518" y="3683131"/>
              <a:ext cx="796648" cy="799367"/>
            </a:xfrm>
            <a:custGeom>
              <a:rect b="b" l="l" r="r" t="t"/>
              <a:pathLst>
                <a:path extrusionOk="0" h="1516973" w="151181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88" name="Google Shape;88;p32"/>
            <p:cNvGrpSpPr/>
            <p:nvPr/>
          </p:nvGrpSpPr>
          <p:grpSpPr>
            <a:xfrm>
              <a:off x="3563163" y="3556278"/>
              <a:ext cx="1218879" cy="1218879"/>
              <a:chOff x="3264582" y="1870309"/>
              <a:chExt cx="1774962" cy="1774962"/>
            </a:xfrm>
          </p:grpSpPr>
          <p:sp>
            <p:nvSpPr>
              <p:cNvPr id="89" name="Google Shape;89;p32"/>
              <p:cNvSpPr/>
              <p:nvPr/>
            </p:nvSpPr>
            <p:spPr>
              <a:xfrm>
                <a:off x="3264582" y="1870309"/>
                <a:ext cx="1774962" cy="1774962"/>
              </a:xfrm>
              <a:custGeom>
                <a:rect b="b" l="l" r="r" t="t"/>
                <a:pathLst>
                  <a:path extrusionOk="0" h="1774962" w="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90" name="Google Shape;90;p32"/>
              <p:cNvSpPr/>
              <p:nvPr/>
            </p:nvSpPr>
            <p:spPr>
              <a:xfrm>
                <a:off x="3733675" y="2339591"/>
                <a:ext cx="835883" cy="835883"/>
              </a:xfrm>
              <a:custGeom>
                <a:rect b="b" l="l" r="r" t="t"/>
                <a:pathLst>
                  <a:path extrusionOk="0" h="835883" w="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sp>
          <p:nvSpPr>
            <p:cNvPr id="91" name="Google Shape;91;p32"/>
            <p:cNvSpPr/>
            <p:nvPr/>
          </p:nvSpPr>
          <p:spPr>
            <a:xfrm>
              <a:off x="1727363" y="4086481"/>
              <a:ext cx="683882" cy="686216"/>
            </a:xfrm>
            <a:custGeom>
              <a:rect b="b" l="l" r="r" t="t"/>
              <a:pathLst>
                <a:path extrusionOk="0" h="1516973" w="151181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grpSp>
        <p:nvGrpSpPr>
          <p:cNvPr id="92" name="Google Shape;92;p32"/>
          <p:cNvGrpSpPr/>
          <p:nvPr/>
        </p:nvGrpSpPr>
        <p:grpSpPr>
          <a:xfrm rot="-8492203">
            <a:off x="3831072" y="4333209"/>
            <a:ext cx="718736" cy="575823"/>
            <a:chOff x="2753518" y="3556278"/>
            <a:chExt cx="2028524" cy="1218879"/>
          </a:xfrm>
        </p:grpSpPr>
        <p:sp>
          <p:nvSpPr>
            <p:cNvPr id="93" name="Google Shape;93;p32"/>
            <p:cNvSpPr/>
            <p:nvPr/>
          </p:nvSpPr>
          <p:spPr>
            <a:xfrm>
              <a:off x="2753518" y="3683131"/>
              <a:ext cx="796648" cy="799367"/>
            </a:xfrm>
            <a:custGeom>
              <a:rect b="b" l="l" r="r" t="t"/>
              <a:pathLst>
                <a:path extrusionOk="0" h="1516973" w="151181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nvGrpSpPr>
            <p:cNvPr id="94" name="Google Shape;94;p32"/>
            <p:cNvGrpSpPr/>
            <p:nvPr/>
          </p:nvGrpSpPr>
          <p:grpSpPr>
            <a:xfrm>
              <a:off x="3563163" y="3556278"/>
              <a:ext cx="1218879" cy="1218879"/>
              <a:chOff x="3264582" y="1870309"/>
              <a:chExt cx="1774962" cy="1774962"/>
            </a:xfrm>
          </p:grpSpPr>
          <p:sp>
            <p:nvSpPr>
              <p:cNvPr id="95" name="Google Shape;95;p32"/>
              <p:cNvSpPr/>
              <p:nvPr/>
            </p:nvSpPr>
            <p:spPr>
              <a:xfrm>
                <a:off x="3264582" y="1870309"/>
                <a:ext cx="1774962" cy="1774962"/>
              </a:xfrm>
              <a:custGeom>
                <a:rect b="b" l="l" r="r" t="t"/>
                <a:pathLst>
                  <a:path extrusionOk="0" h="1774962" w="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
            <p:nvSpPr>
              <p:cNvPr id="96" name="Google Shape;96;p32"/>
              <p:cNvSpPr/>
              <p:nvPr/>
            </p:nvSpPr>
            <p:spPr>
              <a:xfrm>
                <a:off x="3733675" y="2339591"/>
                <a:ext cx="835883" cy="835883"/>
              </a:xfrm>
              <a:custGeom>
                <a:rect b="b" l="l" r="r" t="t"/>
                <a:pathLst>
                  <a:path extrusionOk="0" h="835883" w="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solidFill>
                <a:schemeClr val="lt1">
                  <a:alpha val="1568"/>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grpSp>
      </p:grpSp>
      <p:sp>
        <p:nvSpPr>
          <p:cNvPr id="97" name="Google Shape;97;p32"/>
          <p:cNvSpPr/>
          <p:nvPr/>
        </p:nvSpPr>
        <p:spPr>
          <a:xfrm>
            <a:off x="4955115" y="263555"/>
            <a:ext cx="324735" cy="432980"/>
          </a:xfrm>
          <a:custGeom>
            <a:rect b="b" l="l" r="r" t="t"/>
            <a:pathLst>
              <a:path extrusionOk="0" h="1243505" w="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lt1">
              <a:alpha val="1568"/>
            </a:schemeClr>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013" u="none" cap="none" strike="noStrik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13.jp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theme" Target="../theme/theme1.xml"/><Relationship Id="rId14" Type="http://schemas.openxmlformats.org/officeDocument/2006/relationships/slideLayout" Target="../slideLayouts/slideLayout1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1" name="Shape 3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8.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1"/>
          <p:cNvSpPr txBox="1"/>
          <p:nvPr>
            <p:ph idx="1" type="subTitle"/>
          </p:nvPr>
        </p:nvSpPr>
        <p:spPr>
          <a:xfrm>
            <a:off x="2497294" y="3184832"/>
            <a:ext cx="1863413" cy="642291"/>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125"/>
              <a:buNone/>
            </a:pPr>
            <a:r>
              <a:rPr lang="tr-TR" sz="1125">
                <a:solidFill>
                  <a:srgbClr val="080808"/>
                </a:solidFill>
              </a:rPr>
              <a:t>Isınma Oyunu</a:t>
            </a:r>
            <a:endParaRPr sz="1125">
              <a:solidFill>
                <a:srgbClr val="080808"/>
              </a:solidFill>
            </a:endParaRPr>
          </a:p>
        </p:txBody>
      </p:sp>
      <p:sp>
        <p:nvSpPr>
          <p:cNvPr id="142" name="Google Shape;142;p1"/>
          <p:cNvSpPr txBox="1"/>
          <p:nvPr>
            <p:ph type="ctrTitle"/>
          </p:nvPr>
        </p:nvSpPr>
        <p:spPr>
          <a:xfrm>
            <a:off x="1802612" y="1966861"/>
            <a:ext cx="3252778" cy="120977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51203"/>
              <a:buNone/>
            </a:pPr>
            <a:r>
              <a:rPr b="1" lang="tr-TR" sz="3038">
                <a:solidFill>
                  <a:srgbClr val="080808"/>
                </a:solidFill>
                <a:latin typeface="Trebuchet MS"/>
                <a:ea typeface="Trebuchet MS"/>
                <a:cs typeface="Trebuchet MS"/>
                <a:sym typeface="Trebuchet MS"/>
              </a:rPr>
              <a:t>Programlama, Robotik ve Oyun Geliştirme</a:t>
            </a:r>
            <a:endParaRPr b="1" sz="3038">
              <a:solidFill>
                <a:srgbClr val="080808"/>
              </a:solidFill>
              <a:latin typeface="Trebuchet MS"/>
              <a:ea typeface="Trebuchet MS"/>
              <a:cs typeface="Trebuchet MS"/>
              <a:sym typeface="Trebuchet MS"/>
            </a:endParaRPr>
          </a:p>
        </p:txBody>
      </p:sp>
      <p:pic>
        <p:nvPicPr>
          <p:cNvPr id="143" name="Google Shape;143;p1"/>
          <p:cNvPicPr preferRelativeResize="0"/>
          <p:nvPr/>
        </p:nvPicPr>
        <p:blipFill rotWithShape="1">
          <a:blip r:embed="rId4">
            <a:alphaModFix/>
          </a:blip>
          <a:srcRect b="0" l="0" r="0" t="0"/>
          <a:stretch/>
        </p:blipFill>
        <p:spPr>
          <a:xfrm>
            <a:off x="5342389" y="973150"/>
            <a:ext cx="1515611" cy="1171154"/>
          </a:xfrm>
          <a:prstGeom prst="rect">
            <a:avLst/>
          </a:prstGeom>
          <a:noFill/>
          <a:ln>
            <a:noFill/>
          </a:ln>
        </p:spPr>
      </p:pic>
      <p:pic>
        <p:nvPicPr>
          <p:cNvPr id="144" name="Google Shape;144;p1"/>
          <p:cNvPicPr preferRelativeResize="0"/>
          <p:nvPr/>
        </p:nvPicPr>
        <p:blipFill rotWithShape="1">
          <a:blip r:embed="rId5">
            <a:alphaModFix amt="35000"/>
          </a:blip>
          <a:srcRect b="0" l="0" r="0" t="0"/>
          <a:stretch/>
        </p:blipFill>
        <p:spPr>
          <a:xfrm>
            <a:off x="5145967" y="2960018"/>
            <a:ext cx="1435220" cy="14352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0"/>
          <p:cNvPicPr preferRelativeResize="0"/>
          <p:nvPr/>
        </p:nvPicPr>
        <p:blipFill rotWithShape="1">
          <a:blip r:embed="rId3">
            <a:alphaModFix amt="20000"/>
          </a:blip>
          <a:srcRect b="0" l="0" r="0" t="0"/>
          <a:stretch/>
        </p:blipFill>
        <p:spPr>
          <a:xfrm>
            <a:off x="175987" y="2035747"/>
            <a:ext cx="1286549" cy="1352221"/>
          </a:xfrm>
          <a:prstGeom prst="rect">
            <a:avLst/>
          </a:prstGeom>
          <a:noFill/>
          <a:ln>
            <a:noFill/>
          </a:ln>
        </p:spPr>
      </p:pic>
      <p:pic>
        <p:nvPicPr>
          <p:cNvPr descr="Download scratch images for free" id="285" name="Google Shape;285;p20"/>
          <p:cNvPicPr preferRelativeResize="0"/>
          <p:nvPr/>
        </p:nvPicPr>
        <p:blipFill rotWithShape="1">
          <a:blip r:embed="rId4">
            <a:alphaModFix/>
          </a:blip>
          <a:srcRect b="0" l="0" r="0" t="0"/>
          <a:stretch/>
        </p:blipFill>
        <p:spPr>
          <a:xfrm>
            <a:off x="1866900" y="1535992"/>
            <a:ext cx="4663376" cy="2654238"/>
          </a:xfrm>
          <a:prstGeom prst="rect">
            <a:avLst/>
          </a:prstGeom>
          <a:noFill/>
          <a:ln>
            <a:noFill/>
          </a:ln>
        </p:spPr>
      </p:pic>
      <p:sp>
        <p:nvSpPr>
          <p:cNvPr id="286" name="Google Shape;286;p20"/>
          <p:cNvSpPr txBox="1"/>
          <p:nvPr/>
        </p:nvSpPr>
        <p:spPr>
          <a:xfrm>
            <a:off x="3583642" y="832703"/>
            <a:ext cx="1981633"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tr-TR" sz="2100" u="none" cap="none" strike="noStrike">
                <a:solidFill>
                  <a:srgbClr val="000000"/>
                </a:solidFill>
                <a:latin typeface="Arial"/>
                <a:ea typeface="Arial"/>
                <a:cs typeface="Arial"/>
                <a:sym typeface="Arial"/>
              </a:rPr>
              <a:t>Oyun Yapalım</a:t>
            </a:r>
            <a:endParaRPr b="0" i="0" sz="1400" u="none" cap="none" strike="noStrike">
              <a:solidFill>
                <a:srgbClr val="000000"/>
              </a:solidFill>
              <a:latin typeface="Arial"/>
              <a:ea typeface="Arial"/>
              <a:cs typeface="Arial"/>
              <a:sym typeface="Arial"/>
            </a:endParaRPr>
          </a:p>
        </p:txBody>
      </p:sp>
      <p:sp>
        <p:nvSpPr>
          <p:cNvPr id="287" name="Google Shape;287;p20"/>
          <p:cNvSpPr txBox="1"/>
          <p:nvPr/>
        </p:nvSpPr>
        <p:spPr>
          <a:xfrm>
            <a:off x="87406" y="2213936"/>
            <a:ext cx="1704415" cy="1200329"/>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Soyutlama</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Ayrıştırma</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Örüntü Tanıma</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Algoritma Tasarımı</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Değerlendirme</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Mantık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22"/>
          <p:cNvPicPr preferRelativeResize="0"/>
          <p:nvPr/>
        </p:nvPicPr>
        <p:blipFill rotWithShape="1">
          <a:blip r:embed="rId3">
            <a:alphaModFix amt="20000"/>
          </a:blip>
          <a:srcRect b="0" l="0" r="0" t="0"/>
          <a:stretch/>
        </p:blipFill>
        <p:spPr>
          <a:xfrm>
            <a:off x="175987" y="2104327"/>
            <a:ext cx="1286549" cy="1352221"/>
          </a:xfrm>
          <a:prstGeom prst="rect">
            <a:avLst/>
          </a:prstGeom>
          <a:noFill/>
          <a:ln>
            <a:noFill/>
          </a:ln>
        </p:spPr>
      </p:pic>
      <p:sp>
        <p:nvSpPr>
          <p:cNvPr id="293" name="Google Shape;293;p22"/>
          <p:cNvSpPr txBox="1"/>
          <p:nvPr/>
        </p:nvSpPr>
        <p:spPr>
          <a:xfrm>
            <a:off x="3583642" y="832703"/>
            <a:ext cx="1471878"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tr-TR" sz="2100" u="none" cap="none" strike="noStrike">
                <a:solidFill>
                  <a:srgbClr val="000000"/>
                </a:solidFill>
                <a:latin typeface="Arial"/>
                <a:ea typeface="Arial"/>
                <a:cs typeface="Arial"/>
                <a:sym typeface="Arial"/>
              </a:rPr>
              <a:t>Sıra Sizde</a:t>
            </a:r>
            <a:endParaRPr b="0" i="0" sz="1400" u="none" cap="none" strike="noStrike">
              <a:solidFill>
                <a:srgbClr val="000000"/>
              </a:solidFill>
              <a:latin typeface="Arial"/>
              <a:ea typeface="Arial"/>
              <a:cs typeface="Arial"/>
              <a:sym typeface="Arial"/>
            </a:endParaRPr>
          </a:p>
        </p:txBody>
      </p:sp>
      <p:sp>
        <p:nvSpPr>
          <p:cNvPr id="294" name="Google Shape;294;p22"/>
          <p:cNvSpPr txBox="1"/>
          <p:nvPr/>
        </p:nvSpPr>
        <p:spPr>
          <a:xfrm>
            <a:off x="1462536" y="2033141"/>
            <a:ext cx="5096883"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Arial"/>
                <a:ea typeface="Arial"/>
                <a:cs typeface="Arial"/>
                <a:sym typeface="Arial"/>
              </a:rPr>
              <a:t>Probleminize çözüm olarak seçtiğiniz konuyla ilgili imkanınıza göre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Arial"/>
                <a:ea typeface="Arial"/>
                <a:cs typeface="Arial"/>
                <a:sym typeface="Arial"/>
              </a:rPr>
              <a:t>- kağıt oyunu,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tr-TR" sz="1600" u="none" cap="none" strike="noStrike">
                <a:solidFill>
                  <a:srgbClr val="000000"/>
                </a:solidFill>
                <a:latin typeface="Arial"/>
                <a:ea typeface="Arial"/>
                <a:cs typeface="Arial"/>
                <a:sym typeface="Arial"/>
              </a:rPr>
              <a:t>- </a:t>
            </a:r>
            <a:r>
              <a:rPr lang="tr-TR" sz="1600"/>
              <a:t>m block </a:t>
            </a:r>
            <a:r>
              <a:rPr b="0" i="0" lang="tr-TR" sz="1600" u="none" cap="none" strike="noStrike">
                <a:solidFill>
                  <a:srgbClr val="000000"/>
                </a:solidFill>
                <a:latin typeface="Arial"/>
                <a:ea typeface="Arial"/>
                <a:cs typeface="Arial"/>
                <a:sym typeface="Arial"/>
              </a:rPr>
              <a:t>oyunu tasarla problemine adapte et, yükle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pSp>
        <p:nvGrpSpPr>
          <p:cNvPr id="299" name="Google Shape;299;p23"/>
          <p:cNvGrpSpPr/>
          <p:nvPr/>
        </p:nvGrpSpPr>
        <p:grpSpPr>
          <a:xfrm rot="-5400000">
            <a:off x="2916598" y="-276963"/>
            <a:ext cx="1023458" cy="6857917"/>
            <a:chOff x="7863840" y="1228255"/>
            <a:chExt cx="909828" cy="228600"/>
          </a:xfrm>
        </p:grpSpPr>
        <p:sp>
          <p:nvSpPr>
            <p:cNvPr id="300" name="Google Shape;300;p23"/>
            <p:cNvSpPr/>
            <p:nvPr/>
          </p:nvSpPr>
          <p:spPr>
            <a:xfrm>
              <a:off x="7863840" y="1228255"/>
              <a:ext cx="228600" cy="228600"/>
            </a:xfrm>
            <a:prstGeom prst="rect">
              <a:avLst/>
            </a:prstGeom>
            <a:solidFill>
              <a:schemeClr val="accen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01" name="Google Shape;301;p23"/>
            <p:cNvSpPr/>
            <p:nvPr/>
          </p:nvSpPr>
          <p:spPr>
            <a:xfrm>
              <a:off x="8090916" y="1228255"/>
              <a:ext cx="228600" cy="228600"/>
            </a:xfrm>
            <a:prstGeom prst="rect">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02" name="Google Shape;302;p23"/>
            <p:cNvSpPr/>
            <p:nvPr/>
          </p:nvSpPr>
          <p:spPr>
            <a:xfrm>
              <a:off x="8317992" y="1228255"/>
              <a:ext cx="228600" cy="228600"/>
            </a:xfrm>
            <a:prstGeom prst="rect">
              <a:avLst/>
            </a:prstGeom>
            <a:solidFill>
              <a:schemeClr val="accent3"/>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03" name="Google Shape;303;p23"/>
            <p:cNvSpPr/>
            <p:nvPr/>
          </p:nvSpPr>
          <p:spPr>
            <a:xfrm>
              <a:off x="8545068" y="1228255"/>
              <a:ext cx="228600" cy="228600"/>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sp>
        <p:nvSpPr>
          <p:cNvPr id="304" name="Google Shape;304;p23"/>
          <p:cNvSpPr/>
          <p:nvPr/>
        </p:nvSpPr>
        <p:spPr>
          <a:xfrm>
            <a:off x="0" y="2640267"/>
            <a:ext cx="6858000" cy="1022717"/>
          </a:xfrm>
          <a:prstGeom prst="rect">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05" name="Google Shape;305;p23"/>
          <p:cNvSpPr txBox="1"/>
          <p:nvPr/>
        </p:nvSpPr>
        <p:spPr>
          <a:xfrm>
            <a:off x="-1349" y="2980052"/>
            <a:ext cx="6858000" cy="357760"/>
          </a:xfrm>
          <a:prstGeom prst="rect">
            <a:avLst/>
          </a:prstGeom>
          <a:noFill/>
          <a:ln>
            <a:noFill/>
          </a:ln>
        </p:spPr>
        <p:txBody>
          <a:bodyPr anchorCtr="0" anchor="ctr"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875"/>
              <a:buFont typeface="Arial"/>
              <a:buNone/>
            </a:pPr>
            <a:r>
              <a:rPr b="0" i="0" lang="tr-TR" sz="1875" u="none" cap="none" strike="noStrike">
                <a:solidFill>
                  <a:schemeClr val="dk1"/>
                </a:solidFill>
                <a:latin typeface="Arial"/>
                <a:ea typeface="Arial"/>
                <a:cs typeface="Arial"/>
                <a:sym typeface="Arial"/>
              </a:rPr>
              <a:t>Robotik</a:t>
            </a:r>
            <a:endParaRPr b="0" i="0" sz="1875" u="none" cap="none" strike="noStrike">
              <a:solidFill>
                <a:schemeClr val="dk1"/>
              </a:solidFill>
              <a:latin typeface="Arial"/>
              <a:ea typeface="Arial"/>
              <a:cs typeface="Arial"/>
              <a:sym typeface="Arial"/>
            </a:endParaRPr>
          </a:p>
        </p:txBody>
      </p:sp>
      <p:grpSp>
        <p:nvGrpSpPr>
          <p:cNvPr id="306" name="Google Shape;306;p23"/>
          <p:cNvGrpSpPr/>
          <p:nvPr/>
        </p:nvGrpSpPr>
        <p:grpSpPr>
          <a:xfrm rot="3017773">
            <a:off x="3134713" y="1662142"/>
            <a:ext cx="287816" cy="197324"/>
            <a:chOff x="5392597" y="1514643"/>
            <a:chExt cx="662791" cy="454401"/>
          </a:xfrm>
        </p:grpSpPr>
        <p:sp>
          <p:nvSpPr>
            <p:cNvPr id="307" name="Google Shape;307;p23"/>
            <p:cNvSpPr/>
            <p:nvPr/>
          </p:nvSpPr>
          <p:spPr>
            <a:xfrm flipH="1" rot="5912136">
              <a:off x="5633173" y="1617814"/>
              <a:ext cx="141626" cy="93186"/>
            </a:xfrm>
            <a:prstGeom prst="trapezoid">
              <a:avLst>
                <a:gd fmla="val 12383" name="adj"/>
              </a:avLst>
            </a:prstGeom>
            <a:solidFill>
              <a:srgbClr val="036C91"/>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08" name="Google Shape;308;p23"/>
            <p:cNvSpPr/>
            <p:nvPr/>
          </p:nvSpPr>
          <p:spPr>
            <a:xfrm flipH="1" rot="7277434">
              <a:off x="5857778" y="1735728"/>
              <a:ext cx="103331" cy="96694"/>
            </a:xfrm>
            <a:prstGeom prst="trapezoid">
              <a:avLst>
                <a:gd fmla="val 12383" name="adj"/>
              </a:avLst>
            </a:prstGeom>
            <a:solidFill>
              <a:srgbClr val="036C91"/>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09" name="Google Shape;309;p23"/>
            <p:cNvSpPr/>
            <p:nvPr/>
          </p:nvSpPr>
          <p:spPr>
            <a:xfrm flipH="1" rot="5912136">
              <a:off x="5438996" y="1500266"/>
              <a:ext cx="200130" cy="266173"/>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10" name="Google Shape;310;p23"/>
            <p:cNvSpPr/>
            <p:nvPr/>
          </p:nvSpPr>
          <p:spPr>
            <a:xfrm flipH="1" rot="7277434">
              <a:off x="5727739" y="1619233"/>
              <a:ext cx="146016" cy="194202"/>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11" name="Google Shape;311;p23"/>
            <p:cNvSpPr/>
            <p:nvPr/>
          </p:nvSpPr>
          <p:spPr>
            <a:xfrm flipH="1" rot="8867088">
              <a:off x="5921123" y="1778027"/>
              <a:ext cx="93497" cy="179946"/>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grpSp>
        <p:nvGrpSpPr>
          <p:cNvPr id="312" name="Google Shape;312;p23"/>
          <p:cNvGrpSpPr/>
          <p:nvPr/>
        </p:nvGrpSpPr>
        <p:grpSpPr>
          <a:xfrm rot="7898637">
            <a:off x="2933095" y="1205635"/>
            <a:ext cx="193796" cy="484856"/>
            <a:chOff x="4130248" y="650162"/>
            <a:chExt cx="502279" cy="1664988"/>
          </a:xfrm>
        </p:grpSpPr>
        <p:sp>
          <p:nvSpPr>
            <p:cNvPr id="313" name="Google Shape;313;p23"/>
            <p:cNvSpPr/>
            <p:nvPr/>
          </p:nvSpPr>
          <p:spPr>
            <a:xfrm>
              <a:off x="4130248" y="650162"/>
              <a:ext cx="502273" cy="1664988"/>
            </a:xfrm>
            <a:prstGeom prst="trapezoid">
              <a:avLst>
                <a:gd fmla="val 9168"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14" name="Google Shape;314;p23"/>
            <p:cNvSpPr/>
            <p:nvPr/>
          </p:nvSpPr>
          <p:spPr>
            <a:xfrm>
              <a:off x="4449648" y="650162"/>
              <a:ext cx="182879" cy="1664988"/>
            </a:xfrm>
            <a:custGeom>
              <a:rect b="b" l="l" r="r" t="t"/>
              <a:pathLst>
                <a:path extrusionOk="0" h="1664988" w="182880">
                  <a:moveTo>
                    <a:pt x="0" y="1664988"/>
                  </a:moveTo>
                  <a:lnTo>
                    <a:pt x="0" y="0"/>
                  </a:lnTo>
                  <a:lnTo>
                    <a:pt x="133619" y="3079"/>
                  </a:lnTo>
                  <a:lnTo>
                    <a:pt x="182880" y="1664988"/>
                  </a:lnTo>
                  <a:lnTo>
                    <a:pt x="0" y="1664988"/>
                  </a:lnTo>
                  <a:close/>
                </a:path>
              </a:pathLst>
            </a:custGeom>
            <a:solidFill>
              <a:srgbClr val="05A2D9"/>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grpSp>
        <p:nvGrpSpPr>
          <p:cNvPr id="315" name="Google Shape;315;p23"/>
          <p:cNvGrpSpPr/>
          <p:nvPr/>
        </p:nvGrpSpPr>
        <p:grpSpPr>
          <a:xfrm rot="-5935981">
            <a:off x="2269232" y="1058074"/>
            <a:ext cx="437830" cy="831113"/>
            <a:chOff x="153404" y="587024"/>
            <a:chExt cx="999564" cy="1627256"/>
          </a:xfrm>
        </p:grpSpPr>
        <p:sp>
          <p:nvSpPr>
            <p:cNvPr id="316" name="Google Shape;316;p23"/>
            <p:cNvSpPr/>
            <p:nvPr/>
          </p:nvSpPr>
          <p:spPr>
            <a:xfrm rot="-1104389">
              <a:off x="400453" y="630207"/>
              <a:ext cx="522894" cy="1539139"/>
            </a:xfrm>
            <a:prstGeom prst="roundRect">
              <a:avLst>
                <a:gd fmla="val 0"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17" name="Google Shape;317;p23"/>
            <p:cNvSpPr/>
            <p:nvPr/>
          </p:nvSpPr>
          <p:spPr>
            <a:xfrm rot="-1104389">
              <a:off x="391499" y="684262"/>
              <a:ext cx="191608" cy="1539139"/>
            </a:xfrm>
            <a:prstGeom prst="roundRect">
              <a:avLst>
                <a:gd fmla="val 0" name="adj"/>
              </a:avLst>
            </a:prstGeom>
            <a:solidFill>
              <a:srgbClr val="05A2D9"/>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grpSp>
        <p:nvGrpSpPr>
          <p:cNvPr id="318" name="Google Shape;318;p23"/>
          <p:cNvGrpSpPr/>
          <p:nvPr/>
        </p:nvGrpSpPr>
        <p:grpSpPr>
          <a:xfrm rot="1062574">
            <a:off x="2722268" y="1167782"/>
            <a:ext cx="246039" cy="246039"/>
            <a:chOff x="121429" y="411151"/>
            <a:chExt cx="607375" cy="607375"/>
          </a:xfrm>
        </p:grpSpPr>
        <p:sp>
          <p:nvSpPr>
            <p:cNvPr id="319" name="Google Shape;319;p23"/>
            <p:cNvSpPr/>
            <p:nvPr/>
          </p:nvSpPr>
          <p:spPr>
            <a:xfrm>
              <a:off x="121429" y="411151"/>
              <a:ext cx="607375" cy="607375"/>
            </a:xfrm>
            <a:prstGeom prst="ellipse">
              <a:avLst/>
            </a:prstGeom>
            <a:solidFill>
              <a:schemeClr val="accent2"/>
            </a:solidFill>
            <a:ln cap="flat" cmpd="sng" w="127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20" name="Google Shape;320;p23"/>
            <p:cNvSpPr/>
            <p:nvPr/>
          </p:nvSpPr>
          <p:spPr>
            <a:xfrm>
              <a:off x="186933" y="476655"/>
              <a:ext cx="476367" cy="476367"/>
            </a:xfrm>
            <a:custGeom>
              <a:rect b="b" l="l" r="r" t="t"/>
              <a:pathLst>
                <a:path extrusionOk="0" h="1950394" w="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sp>
          <p:nvSpPr>
            <p:cNvPr id="321" name="Google Shape;321;p23"/>
            <p:cNvSpPr/>
            <p:nvPr/>
          </p:nvSpPr>
          <p:spPr>
            <a:xfrm>
              <a:off x="306264" y="596604"/>
              <a:ext cx="237705" cy="236465"/>
            </a:xfrm>
            <a:custGeom>
              <a:rect b="b" l="l" r="r" t="t"/>
              <a:pathLst>
                <a:path extrusionOk="0" h="236466" w="23770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sp>
          <p:nvSpPr>
            <p:cNvPr id="322" name="Google Shape;322;p23"/>
            <p:cNvSpPr/>
            <p:nvPr/>
          </p:nvSpPr>
          <p:spPr>
            <a:xfrm>
              <a:off x="385558" y="675280"/>
              <a:ext cx="79122" cy="79122"/>
            </a:xfrm>
            <a:prstGeom prst="ellipse">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sp>
        <p:nvSpPr>
          <p:cNvPr id="323" name="Google Shape;323;p23"/>
          <p:cNvSpPr/>
          <p:nvPr/>
        </p:nvSpPr>
        <p:spPr>
          <a:xfrm>
            <a:off x="1653747" y="2415399"/>
            <a:ext cx="910400" cy="144018"/>
          </a:xfrm>
          <a:prstGeom prst="round2SameRect">
            <a:avLst>
              <a:gd fmla="val 50000" name="adj1"/>
              <a:gd fmla="val 0" name="adj2"/>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nvGrpSpPr>
          <p:cNvPr id="324" name="Google Shape;324;p23"/>
          <p:cNvGrpSpPr/>
          <p:nvPr/>
        </p:nvGrpSpPr>
        <p:grpSpPr>
          <a:xfrm rot="1056235">
            <a:off x="1899838" y="1639553"/>
            <a:ext cx="413396" cy="672996"/>
            <a:chOff x="153404" y="587025"/>
            <a:chExt cx="999561" cy="1627255"/>
          </a:xfrm>
        </p:grpSpPr>
        <p:sp>
          <p:nvSpPr>
            <p:cNvPr id="325" name="Google Shape;325;p23"/>
            <p:cNvSpPr/>
            <p:nvPr/>
          </p:nvSpPr>
          <p:spPr>
            <a:xfrm rot="-1104389">
              <a:off x="400452" y="630207"/>
              <a:ext cx="522892" cy="1539138"/>
            </a:xfrm>
            <a:prstGeom prst="roundRect">
              <a:avLst>
                <a:gd fmla="val 0"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26" name="Google Shape;326;p23"/>
            <p:cNvSpPr/>
            <p:nvPr/>
          </p:nvSpPr>
          <p:spPr>
            <a:xfrm rot="-1104389">
              <a:off x="391499" y="684262"/>
              <a:ext cx="191607" cy="1539138"/>
            </a:xfrm>
            <a:prstGeom prst="roundRect">
              <a:avLst>
                <a:gd fmla="val 0" name="adj"/>
              </a:avLst>
            </a:prstGeom>
            <a:solidFill>
              <a:srgbClr val="05A2D9"/>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sp>
        <p:nvSpPr>
          <p:cNvPr id="327" name="Google Shape;327;p23"/>
          <p:cNvSpPr/>
          <p:nvPr/>
        </p:nvSpPr>
        <p:spPr>
          <a:xfrm>
            <a:off x="1946509" y="1528880"/>
            <a:ext cx="295857" cy="295857"/>
          </a:xfrm>
          <a:prstGeom prst="ellipse">
            <a:avLst/>
          </a:prstGeom>
          <a:solidFill>
            <a:schemeClr val="accent2"/>
          </a:solidFill>
          <a:ln cap="flat" cmpd="sng" w="127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28" name="Google Shape;328;p23"/>
          <p:cNvSpPr/>
          <p:nvPr/>
        </p:nvSpPr>
        <p:spPr>
          <a:xfrm>
            <a:off x="1978417" y="1560788"/>
            <a:ext cx="232042" cy="232042"/>
          </a:xfrm>
          <a:custGeom>
            <a:rect b="b" l="l" r="r" t="t"/>
            <a:pathLst>
              <a:path extrusionOk="0" h="1950394" w="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sp>
        <p:nvSpPr>
          <p:cNvPr id="329" name="Google Shape;329;p23"/>
          <p:cNvSpPr/>
          <p:nvPr/>
        </p:nvSpPr>
        <p:spPr>
          <a:xfrm>
            <a:off x="2036544" y="1619217"/>
            <a:ext cx="115788" cy="115184"/>
          </a:xfrm>
          <a:custGeom>
            <a:rect b="b" l="l" r="r" t="t"/>
            <a:pathLst>
              <a:path extrusionOk="0" h="236466" w="23770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sp>
        <p:nvSpPr>
          <p:cNvPr id="330" name="Google Shape;330;p23"/>
          <p:cNvSpPr/>
          <p:nvPr/>
        </p:nvSpPr>
        <p:spPr>
          <a:xfrm>
            <a:off x="2075168" y="1657538"/>
            <a:ext cx="38541" cy="38541"/>
          </a:xfrm>
          <a:prstGeom prst="ellipse">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31" name="Google Shape;331;p23"/>
          <p:cNvSpPr/>
          <p:nvPr/>
        </p:nvSpPr>
        <p:spPr>
          <a:xfrm>
            <a:off x="1758499" y="2375607"/>
            <a:ext cx="700895" cy="40043"/>
          </a:xfrm>
          <a:prstGeom prst="round2SameRect">
            <a:avLst>
              <a:gd fmla="val 50000" name="adj1"/>
              <a:gd fmla="val 0" name="adj2"/>
            </a:avLst>
          </a:prstGeom>
          <a:solidFill>
            <a:srgbClr val="05A2D9"/>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32" name="Google Shape;332;p23"/>
          <p:cNvSpPr/>
          <p:nvPr/>
        </p:nvSpPr>
        <p:spPr>
          <a:xfrm>
            <a:off x="1850014" y="2234170"/>
            <a:ext cx="517868" cy="144018"/>
          </a:xfrm>
          <a:prstGeom prst="round2SameRect">
            <a:avLst>
              <a:gd fmla="val 50000" name="adj1"/>
              <a:gd fmla="val 0" name="adj2"/>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33" name="Google Shape;333;p23"/>
          <p:cNvSpPr/>
          <p:nvPr/>
        </p:nvSpPr>
        <p:spPr>
          <a:xfrm>
            <a:off x="-1" y="2565070"/>
            <a:ext cx="6857918" cy="39791"/>
          </a:xfrm>
          <a:prstGeom prst="rect">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34" name="Google Shape;334;p23"/>
          <p:cNvSpPr/>
          <p:nvPr/>
        </p:nvSpPr>
        <p:spPr>
          <a:xfrm>
            <a:off x="83" y="3695566"/>
            <a:ext cx="6857918" cy="39791"/>
          </a:xfrm>
          <a:prstGeom prst="rect">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nvGrpSpPr>
          <p:cNvPr id="335" name="Google Shape;335;p23"/>
          <p:cNvGrpSpPr/>
          <p:nvPr/>
        </p:nvGrpSpPr>
        <p:grpSpPr>
          <a:xfrm>
            <a:off x="3047377" y="1598394"/>
            <a:ext cx="950361" cy="547689"/>
            <a:chOff x="5417558" y="1698588"/>
            <a:chExt cx="1689532" cy="973670"/>
          </a:xfrm>
        </p:grpSpPr>
        <p:sp>
          <p:nvSpPr>
            <p:cNvPr id="336" name="Google Shape;336;p23"/>
            <p:cNvSpPr/>
            <p:nvPr/>
          </p:nvSpPr>
          <p:spPr>
            <a:xfrm rot="1330280">
              <a:off x="5517639" y="1826235"/>
              <a:ext cx="811572" cy="689415"/>
            </a:xfrm>
            <a:custGeom>
              <a:rect b="b" l="l" r="r" t="t"/>
              <a:pathLst>
                <a:path extrusionOk="0" h="717660" w="844822">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gradFill>
              <a:gsLst>
                <a:gs pos="0">
                  <a:schemeClr val="lt1"/>
                </a:gs>
                <a:gs pos="98000">
                  <a:schemeClr val="accent1"/>
                </a:gs>
                <a:gs pos="100000">
                  <a:schemeClr val="accent1"/>
                </a:gs>
              </a:gsLst>
              <a:lin ang="0" scaled="0"/>
            </a:grad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3038"/>
                <a:buFont typeface="Arial"/>
                <a:buNone/>
              </a:pPr>
              <a:r>
                <a:t/>
              </a:r>
              <a:endParaRPr b="0" i="0" sz="3038" u="none" cap="none" strike="noStrike">
                <a:solidFill>
                  <a:schemeClr val="dk1"/>
                </a:solidFill>
                <a:latin typeface="Aharoni"/>
                <a:ea typeface="Aharoni"/>
                <a:cs typeface="Aharoni"/>
                <a:sym typeface="Aharoni"/>
              </a:endParaRPr>
            </a:p>
          </p:txBody>
        </p:sp>
        <p:grpSp>
          <p:nvGrpSpPr>
            <p:cNvPr id="337" name="Google Shape;337;p23"/>
            <p:cNvGrpSpPr/>
            <p:nvPr/>
          </p:nvGrpSpPr>
          <p:grpSpPr>
            <a:xfrm>
              <a:off x="6334025" y="1900682"/>
              <a:ext cx="773065" cy="771576"/>
              <a:chOff x="7167944" y="1624190"/>
              <a:chExt cx="2677919" cy="2672764"/>
            </a:xfrm>
          </p:grpSpPr>
          <p:sp>
            <p:nvSpPr>
              <p:cNvPr id="338" name="Google Shape;338;p23"/>
              <p:cNvSpPr/>
              <p:nvPr/>
            </p:nvSpPr>
            <p:spPr>
              <a:xfrm>
                <a:off x="7167944" y="1624190"/>
                <a:ext cx="2677919" cy="2672764"/>
              </a:xfrm>
              <a:custGeom>
                <a:rect b="b" l="l" r="r" t="t"/>
                <a:pathLst>
                  <a:path extrusionOk="0" h="2672762" w="267792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adFill>
                <a:gsLst>
                  <a:gs pos="0">
                    <a:schemeClr val="accent1"/>
                  </a:gs>
                  <a:gs pos="98000">
                    <a:schemeClr val="accent2"/>
                  </a:gs>
                  <a:gs pos="100000">
                    <a:schemeClr val="accent2"/>
                  </a:gs>
                </a:gsLst>
                <a:lin ang="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sp>
            <p:nvSpPr>
              <p:cNvPr id="339" name="Google Shape;339;p23"/>
              <p:cNvSpPr/>
              <p:nvPr/>
            </p:nvSpPr>
            <p:spPr>
              <a:xfrm>
                <a:off x="7628244" y="2084297"/>
                <a:ext cx="1757326" cy="1752551"/>
              </a:xfrm>
              <a:custGeom>
                <a:rect b="b" l="l" r="r" t="t"/>
                <a:pathLst>
                  <a:path extrusionOk="0" h="1893636" w="189879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adFill>
                <a:gsLst>
                  <a:gs pos="0">
                    <a:schemeClr val="accent1"/>
                  </a:gs>
                  <a:gs pos="98000">
                    <a:schemeClr val="accent2"/>
                  </a:gs>
                  <a:gs pos="100000">
                    <a:schemeClr val="accent2"/>
                  </a:gs>
                </a:gsLst>
                <a:lin ang="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grpSp>
      </p:grpSp>
      <p:grpSp>
        <p:nvGrpSpPr>
          <p:cNvPr id="340" name="Google Shape;340;p23"/>
          <p:cNvGrpSpPr/>
          <p:nvPr/>
        </p:nvGrpSpPr>
        <p:grpSpPr>
          <a:xfrm flipH="1" rot="-3109433">
            <a:off x="2999867" y="1653133"/>
            <a:ext cx="289196" cy="197347"/>
            <a:chOff x="5392597" y="1514643"/>
            <a:chExt cx="665967" cy="454455"/>
          </a:xfrm>
        </p:grpSpPr>
        <p:sp>
          <p:nvSpPr>
            <p:cNvPr id="341" name="Google Shape;341;p23"/>
            <p:cNvSpPr/>
            <p:nvPr/>
          </p:nvSpPr>
          <p:spPr>
            <a:xfrm flipH="1" rot="5912136">
              <a:off x="5633173" y="1617814"/>
              <a:ext cx="141626" cy="93186"/>
            </a:xfrm>
            <a:prstGeom prst="trapezoid">
              <a:avLst>
                <a:gd fmla="val 12383" name="adj"/>
              </a:avLst>
            </a:prstGeom>
            <a:solidFill>
              <a:srgbClr val="036C91"/>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42" name="Google Shape;342;p23"/>
            <p:cNvSpPr/>
            <p:nvPr/>
          </p:nvSpPr>
          <p:spPr>
            <a:xfrm flipH="1" rot="5912136">
              <a:off x="5438996" y="1500266"/>
              <a:ext cx="200130" cy="266173"/>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43" name="Google Shape;343;p23"/>
            <p:cNvSpPr/>
            <p:nvPr/>
          </p:nvSpPr>
          <p:spPr>
            <a:xfrm flipH="1" rot="7277434">
              <a:off x="5857778" y="1735728"/>
              <a:ext cx="103331" cy="96694"/>
            </a:xfrm>
            <a:prstGeom prst="trapezoid">
              <a:avLst>
                <a:gd fmla="val 12383" name="adj"/>
              </a:avLst>
            </a:prstGeom>
            <a:solidFill>
              <a:srgbClr val="036C91"/>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44" name="Google Shape;344;p23"/>
            <p:cNvSpPr/>
            <p:nvPr/>
          </p:nvSpPr>
          <p:spPr>
            <a:xfrm flipH="1" rot="7277434">
              <a:off x="5727739" y="1619233"/>
              <a:ext cx="146016" cy="194202"/>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45" name="Google Shape;345;p23"/>
            <p:cNvSpPr/>
            <p:nvPr/>
          </p:nvSpPr>
          <p:spPr>
            <a:xfrm flipH="1" rot="8867088">
              <a:off x="5923517" y="1775373"/>
              <a:ext cx="93497" cy="182880"/>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grpSp>
        <p:nvGrpSpPr>
          <p:cNvPr id="346" name="Google Shape;346;p23"/>
          <p:cNvGrpSpPr/>
          <p:nvPr/>
        </p:nvGrpSpPr>
        <p:grpSpPr>
          <a:xfrm rot="2713823">
            <a:off x="3111942" y="1510194"/>
            <a:ext cx="162686" cy="162686"/>
            <a:chOff x="5108323" y="1463792"/>
            <a:chExt cx="374636" cy="374638"/>
          </a:xfrm>
        </p:grpSpPr>
        <p:sp>
          <p:nvSpPr>
            <p:cNvPr id="347" name="Google Shape;347;p23"/>
            <p:cNvSpPr/>
            <p:nvPr/>
          </p:nvSpPr>
          <p:spPr>
            <a:xfrm>
              <a:off x="5108323" y="1463792"/>
              <a:ext cx="374636" cy="374638"/>
            </a:xfrm>
            <a:prstGeom prst="ellipse">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348" name="Google Shape;348;p23"/>
            <p:cNvSpPr/>
            <p:nvPr/>
          </p:nvSpPr>
          <p:spPr>
            <a:xfrm>
              <a:off x="5167785" y="1523587"/>
              <a:ext cx="255882" cy="255676"/>
            </a:xfrm>
            <a:custGeom>
              <a:rect b="b" l="l" r="r" t="t"/>
              <a:pathLst>
                <a:path extrusionOk="0" h="255676" w="255882">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grpSp>
      <p:grpSp>
        <p:nvGrpSpPr>
          <p:cNvPr id="349" name="Google Shape;349;p23"/>
          <p:cNvGrpSpPr/>
          <p:nvPr/>
        </p:nvGrpSpPr>
        <p:grpSpPr>
          <a:xfrm>
            <a:off x="0" y="754257"/>
            <a:ext cx="6858000" cy="3923728"/>
            <a:chOff x="0" y="148425"/>
            <a:chExt cx="12194290" cy="6735401"/>
          </a:xfrm>
        </p:grpSpPr>
        <p:sp>
          <p:nvSpPr>
            <p:cNvPr id="350" name="Google Shape;350;p23"/>
            <p:cNvSpPr/>
            <p:nvPr/>
          </p:nvSpPr>
          <p:spPr>
            <a:xfrm>
              <a:off x="11029269" y="5796144"/>
              <a:ext cx="1165021" cy="1087682"/>
            </a:xfrm>
            <a:prstGeom prst="teardrop">
              <a:avLst>
                <a:gd fmla="val 100000" name="adj"/>
              </a:avLst>
            </a:prstGeom>
            <a:solidFill>
              <a:srgbClr val="FFC000"/>
            </a:solidFill>
            <a:ln cap="flat" cmpd="sng" w="19050">
              <a:solidFill>
                <a:srgbClr val="FFFFFF"/>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grpSp>
          <p:nvGrpSpPr>
            <p:cNvPr id="351" name="Google Shape;351;p23"/>
            <p:cNvGrpSpPr/>
            <p:nvPr/>
          </p:nvGrpSpPr>
          <p:grpSpPr>
            <a:xfrm>
              <a:off x="0" y="148425"/>
              <a:ext cx="342960" cy="590700"/>
              <a:chOff x="0" y="148425"/>
              <a:chExt cx="342960" cy="590700"/>
            </a:xfrm>
          </p:grpSpPr>
          <p:sp>
            <p:nvSpPr>
              <p:cNvPr id="352" name="Google Shape;352;p23"/>
              <p:cNvSpPr/>
              <p:nvPr/>
            </p:nvSpPr>
            <p:spPr>
              <a:xfrm>
                <a:off x="0" y="148425"/>
                <a:ext cx="213300" cy="590700"/>
              </a:xfrm>
              <a:prstGeom prst="rect">
                <a:avLst/>
              </a:prstGeom>
              <a:solidFill>
                <a:srgbClr val="5B9BD5"/>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353" name="Google Shape;353;p23"/>
              <p:cNvSpPr/>
              <p:nvPr/>
            </p:nvSpPr>
            <p:spPr>
              <a:xfrm>
                <a:off x="251460" y="148425"/>
                <a:ext cx="91500" cy="590700"/>
              </a:xfrm>
              <a:prstGeom prst="rect">
                <a:avLst/>
              </a:prstGeom>
              <a:solidFill>
                <a:srgbClr val="FFC00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grpSp>
        <p:sp>
          <p:nvSpPr>
            <p:cNvPr id="354" name="Google Shape;354;p23"/>
            <p:cNvSpPr/>
            <p:nvPr/>
          </p:nvSpPr>
          <p:spPr>
            <a:xfrm>
              <a:off x="0" y="6414655"/>
              <a:ext cx="12192000" cy="443400"/>
            </a:xfrm>
            <a:prstGeom prst="rect">
              <a:avLst/>
            </a:prstGeom>
            <a:solidFill>
              <a:srgbClr val="FFC00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grpSp>
          <p:nvGrpSpPr>
            <p:cNvPr id="355" name="Google Shape;355;p23"/>
            <p:cNvGrpSpPr/>
            <p:nvPr/>
          </p:nvGrpSpPr>
          <p:grpSpPr>
            <a:xfrm flipH="1">
              <a:off x="11292277" y="148425"/>
              <a:ext cx="889998" cy="590700"/>
              <a:chOff x="0" y="148425"/>
              <a:chExt cx="193699" cy="590700"/>
            </a:xfrm>
          </p:grpSpPr>
          <p:sp>
            <p:nvSpPr>
              <p:cNvPr id="356" name="Google Shape;356;p23"/>
              <p:cNvSpPr/>
              <p:nvPr/>
            </p:nvSpPr>
            <p:spPr>
              <a:xfrm>
                <a:off x="0" y="148425"/>
                <a:ext cx="164924" cy="590700"/>
              </a:xfrm>
              <a:prstGeom prst="rect">
                <a:avLst/>
              </a:prstGeom>
              <a:solidFill>
                <a:srgbClr val="5B9BD5"/>
              </a:solidFill>
              <a:ln cap="flat" cmpd="sng" w="12700">
                <a:solidFill>
                  <a:srgbClr val="42719B"/>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357" name="Google Shape;357;p23"/>
              <p:cNvSpPr/>
              <p:nvPr/>
            </p:nvSpPr>
            <p:spPr>
              <a:xfrm>
                <a:off x="174384" y="148425"/>
                <a:ext cx="19315" cy="590700"/>
              </a:xfrm>
              <a:prstGeom prst="rect">
                <a:avLst/>
              </a:prstGeom>
              <a:solidFill>
                <a:srgbClr val="FFC00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grpSp>
        <p:pic>
          <p:nvPicPr>
            <p:cNvPr id="358" name="Google Shape;358;p23"/>
            <p:cNvPicPr preferRelativeResize="0"/>
            <p:nvPr/>
          </p:nvPicPr>
          <p:blipFill rotWithShape="1">
            <a:blip r:embed="rId3">
              <a:alphaModFix/>
            </a:blip>
            <a:srcRect b="0" l="0" r="0" t="0"/>
            <a:stretch/>
          </p:blipFill>
          <p:spPr>
            <a:xfrm>
              <a:off x="11186666" y="5816150"/>
              <a:ext cx="974970" cy="974971"/>
            </a:xfrm>
            <a:prstGeom prst="rect">
              <a:avLst/>
            </a:prstGeom>
            <a:noFill/>
            <a:ln>
              <a:noFill/>
            </a:ln>
          </p:spPr>
        </p:pic>
      </p:grpSp>
      <p:sp>
        <p:nvSpPr>
          <p:cNvPr id="359" name="Google Shape;359;p23"/>
          <p:cNvSpPr txBox="1"/>
          <p:nvPr/>
        </p:nvSpPr>
        <p:spPr>
          <a:xfrm>
            <a:off x="59980" y="4389653"/>
            <a:ext cx="6900425" cy="216024"/>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125"/>
              <a:buFont typeface="Arial"/>
              <a:buNone/>
            </a:pPr>
            <a:r>
              <a:t/>
            </a:r>
            <a:endParaRPr b="0" i="0" sz="1125"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4"/>
          <p:cNvSpPr txBox="1"/>
          <p:nvPr/>
        </p:nvSpPr>
        <p:spPr>
          <a:xfrm>
            <a:off x="3428280" y="822417"/>
            <a:ext cx="1785668"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1" lang="tr-TR" sz="1350"/>
              <a:t>Robotik Öğretme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rgbClr val="000000"/>
              </a:solidFill>
              <a:latin typeface="Arial"/>
              <a:ea typeface="Arial"/>
              <a:cs typeface="Arial"/>
              <a:sym typeface="Arial"/>
            </a:endParaRPr>
          </a:p>
        </p:txBody>
      </p:sp>
      <p:sp>
        <p:nvSpPr>
          <p:cNvPr id="365" name="Google Shape;365;p34"/>
          <p:cNvSpPr txBox="1"/>
          <p:nvPr/>
        </p:nvSpPr>
        <p:spPr>
          <a:xfrm>
            <a:off x="304080" y="2464711"/>
            <a:ext cx="1785668"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nvGrpSpPr>
          <p:cNvPr id="366" name="Google Shape;366;p34"/>
          <p:cNvGrpSpPr/>
          <p:nvPr/>
        </p:nvGrpSpPr>
        <p:grpSpPr>
          <a:xfrm>
            <a:off x="1945704" y="1269115"/>
            <a:ext cx="2655637" cy="2917660"/>
            <a:chOff x="1262060" y="65169"/>
            <a:chExt cx="2655637" cy="2917660"/>
          </a:xfrm>
        </p:grpSpPr>
        <p:sp>
          <p:nvSpPr>
            <p:cNvPr id="367" name="Google Shape;367;p34"/>
            <p:cNvSpPr/>
            <p:nvPr/>
          </p:nvSpPr>
          <p:spPr>
            <a:xfrm>
              <a:off x="1368285" y="180247"/>
              <a:ext cx="2549412" cy="796691"/>
            </a:xfrm>
            <a:prstGeom prst="rect">
              <a:avLst/>
            </a:prstGeom>
            <a:solidFill>
              <a:schemeClr val="lt1">
                <a:alpha val="40000"/>
              </a:schemeClr>
            </a:solidFill>
            <a:ln cap="flat" cmpd="sng" w="9525">
              <a:solidFill>
                <a:srgbClr val="31E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4"/>
            <p:cNvSpPr txBox="1"/>
            <p:nvPr/>
          </p:nvSpPr>
          <p:spPr>
            <a:xfrm>
              <a:off x="1368285" y="180247"/>
              <a:ext cx="2549412" cy="796691"/>
            </a:xfrm>
            <a:prstGeom prst="rect">
              <a:avLst/>
            </a:prstGeom>
            <a:noFill/>
            <a:ln>
              <a:noFill/>
            </a:ln>
          </p:spPr>
          <p:txBody>
            <a:bodyPr anchorCtr="0" anchor="ctr" bIns="60950" lIns="539625"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tr-TR" sz="1600" u="none" cap="none" strike="noStrike">
                  <a:solidFill>
                    <a:srgbClr val="000000"/>
                  </a:solidFill>
                  <a:latin typeface="Arial"/>
                  <a:ea typeface="Arial"/>
                  <a:cs typeface="Arial"/>
                  <a:sym typeface="Arial"/>
                </a:rPr>
                <a:t>Tasarım çalışmaları</a:t>
              </a:r>
              <a:endParaRPr b="0" i="0" sz="1600" u="none" cap="none" strike="noStrike">
                <a:solidFill>
                  <a:srgbClr val="000000"/>
                </a:solidFill>
                <a:latin typeface="Arial"/>
                <a:ea typeface="Arial"/>
                <a:cs typeface="Arial"/>
                <a:sym typeface="Arial"/>
              </a:endParaRPr>
            </a:p>
          </p:txBody>
        </p:sp>
        <p:sp>
          <p:nvSpPr>
            <p:cNvPr id="369" name="Google Shape;369;p34"/>
            <p:cNvSpPr/>
            <p:nvPr/>
          </p:nvSpPr>
          <p:spPr>
            <a:xfrm>
              <a:off x="1262060" y="65169"/>
              <a:ext cx="557683" cy="836525"/>
            </a:xfrm>
            <a:prstGeom prst="rect">
              <a:avLst/>
            </a:prstGeom>
            <a:solidFill>
              <a:srgbClr val="BCF2C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4"/>
            <p:cNvSpPr/>
            <p:nvPr/>
          </p:nvSpPr>
          <p:spPr>
            <a:xfrm>
              <a:off x="1368285" y="1183193"/>
              <a:ext cx="2549412" cy="796691"/>
            </a:xfrm>
            <a:prstGeom prst="rect">
              <a:avLst/>
            </a:prstGeom>
            <a:solidFill>
              <a:schemeClr val="lt1">
                <a:alpha val="40000"/>
              </a:schemeClr>
            </a:solidFill>
            <a:ln cap="flat" cmpd="sng" w="9525">
              <a:solidFill>
                <a:srgbClr val="31E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4"/>
            <p:cNvSpPr txBox="1"/>
            <p:nvPr/>
          </p:nvSpPr>
          <p:spPr>
            <a:xfrm>
              <a:off x="1368285" y="1183193"/>
              <a:ext cx="2549412" cy="796691"/>
            </a:xfrm>
            <a:prstGeom prst="rect">
              <a:avLst/>
            </a:prstGeom>
            <a:noFill/>
            <a:ln>
              <a:noFill/>
            </a:ln>
          </p:spPr>
          <p:txBody>
            <a:bodyPr anchorCtr="0" anchor="ctr" bIns="60950" lIns="539625"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tr-TR" sz="1600" u="none" cap="none" strike="noStrike">
                  <a:solidFill>
                    <a:srgbClr val="000000"/>
                  </a:solidFill>
                  <a:latin typeface="Arial"/>
                  <a:ea typeface="Arial"/>
                  <a:cs typeface="Arial"/>
                  <a:sym typeface="Arial"/>
                </a:rPr>
                <a:t>Bilgisayarsız Bilgisayar Bilimi Etkinlikleri</a:t>
              </a:r>
              <a:endParaRPr b="0" i="0" sz="1600" u="none" cap="none" strike="noStrike">
                <a:solidFill>
                  <a:srgbClr val="000000"/>
                </a:solidFill>
                <a:latin typeface="Arial"/>
                <a:ea typeface="Arial"/>
                <a:cs typeface="Arial"/>
                <a:sym typeface="Arial"/>
              </a:endParaRPr>
            </a:p>
          </p:txBody>
        </p:sp>
        <p:sp>
          <p:nvSpPr>
            <p:cNvPr id="372" name="Google Shape;372;p34"/>
            <p:cNvSpPr/>
            <p:nvPr/>
          </p:nvSpPr>
          <p:spPr>
            <a:xfrm>
              <a:off x="1262060" y="1068115"/>
              <a:ext cx="557683" cy="836525"/>
            </a:xfrm>
            <a:prstGeom prst="rect">
              <a:avLst/>
            </a:prstGeom>
            <a:solidFill>
              <a:srgbClr val="BCF2C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4"/>
            <p:cNvSpPr/>
            <p:nvPr/>
          </p:nvSpPr>
          <p:spPr>
            <a:xfrm>
              <a:off x="1368285" y="2186138"/>
              <a:ext cx="2549412" cy="796691"/>
            </a:xfrm>
            <a:prstGeom prst="rect">
              <a:avLst/>
            </a:prstGeom>
            <a:solidFill>
              <a:schemeClr val="lt1">
                <a:alpha val="40000"/>
              </a:schemeClr>
            </a:solidFill>
            <a:ln cap="flat" cmpd="sng" w="9525">
              <a:solidFill>
                <a:srgbClr val="31E97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4"/>
            <p:cNvSpPr txBox="1"/>
            <p:nvPr/>
          </p:nvSpPr>
          <p:spPr>
            <a:xfrm>
              <a:off x="1368285" y="2186138"/>
              <a:ext cx="2549412" cy="796691"/>
            </a:xfrm>
            <a:prstGeom prst="rect">
              <a:avLst/>
            </a:prstGeom>
            <a:noFill/>
            <a:ln>
              <a:noFill/>
            </a:ln>
          </p:spPr>
          <p:txBody>
            <a:bodyPr anchorCtr="0" anchor="ctr" bIns="60950" lIns="539625"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tr-TR" sz="1600" u="none" cap="none" strike="noStrike">
                  <a:solidFill>
                    <a:srgbClr val="000000"/>
                  </a:solidFill>
                  <a:latin typeface="Arial"/>
                  <a:ea typeface="Arial"/>
                  <a:cs typeface="Arial"/>
                  <a:sym typeface="Arial"/>
                </a:rPr>
                <a:t>Sanal ve Gerçek Mikrokontrolcüler</a:t>
              </a:r>
              <a:endParaRPr b="0" i="0" sz="1600" u="none" cap="none" strike="noStrike">
                <a:solidFill>
                  <a:srgbClr val="000000"/>
                </a:solidFill>
                <a:latin typeface="Arial"/>
                <a:ea typeface="Arial"/>
                <a:cs typeface="Arial"/>
                <a:sym typeface="Arial"/>
              </a:endParaRPr>
            </a:p>
          </p:txBody>
        </p:sp>
        <p:sp>
          <p:nvSpPr>
            <p:cNvPr id="375" name="Google Shape;375;p34"/>
            <p:cNvSpPr/>
            <p:nvPr/>
          </p:nvSpPr>
          <p:spPr>
            <a:xfrm>
              <a:off x="1262060" y="2071061"/>
              <a:ext cx="557683" cy="836525"/>
            </a:xfrm>
            <a:prstGeom prst="rect">
              <a:avLst/>
            </a:prstGeom>
            <a:solidFill>
              <a:srgbClr val="BCF2C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2"/>
          <p:cNvSpPr txBox="1"/>
          <p:nvPr>
            <p:ph type="title"/>
          </p:nvPr>
        </p:nvSpPr>
        <p:spPr>
          <a:xfrm>
            <a:off x="167151" y="1616075"/>
            <a:ext cx="2184293" cy="191135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Arial"/>
              <a:buNone/>
            </a:pPr>
            <a:r>
              <a:rPr lang="tr-TR"/>
              <a:t>Tasarım olarak</a:t>
            </a:r>
            <a:endParaRPr/>
          </a:p>
        </p:txBody>
      </p:sp>
      <p:pic>
        <p:nvPicPr>
          <p:cNvPr descr="#" id="381" name="Google Shape;381;p42"/>
          <p:cNvPicPr preferRelativeResize="0"/>
          <p:nvPr/>
        </p:nvPicPr>
        <p:blipFill rotWithShape="1">
          <a:blip r:embed="rId3">
            <a:alphaModFix/>
          </a:blip>
          <a:srcRect b="0" l="0" r="0" t="0"/>
          <a:stretch/>
        </p:blipFill>
        <p:spPr>
          <a:xfrm>
            <a:off x="2403955" y="-260433"/>
            <a:ext cx="4447290" cy="4506751"/>
          </a:xfrm>
          <a:prstGeom prst="rect">
            <a:avLst/>
          </a:prstGeom>
          <a:noFill/>
          <a:ln>
            <a:noFill/>
          </a:ln>
        </p:spPr>
      </p:pic>
      <p:pic>
        <p:nvPicPr>
          <p:cNvPr id="382" name="Google Shape;382;p42"/>
          <p:cNvPicPr preferRelativeResize="0"/>
          <p:nvPr/>
        </p:nvPicPr>
        <p:blipFill rotWithShape="1">
          <a:blip r:embed="rId4">
            <a:alphaModFix amt="20000"/>
          </a:blip>
          <a:srcRect b="0" l="0" r="0" t="0"/>
          <a:stretch/>
        </p:blipFill>
        <p:spPr>
          <a:xfrm>
            <a:off x="175987" y="2035747"/>
            <a:ext cx="1286549" cy="13522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3"/>
          <p:cNvSpPr txBox="1"/>
          <p:nvPr/>
        </p:nvSpPr>
        <p:spPr>
          <a:xfrm>
            <a:off x="3036119" y="589354"/>
            <a:ext cx="34290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tr-TR" sz="1500" u="none" cap="none" strike="noStrike">
                <a:solidFill>
                  <a:srgbClr val="000000"/>
                </a:solidFill>
                <a:latin typeface="Arial"/>
                <a:ea typeface="Arial"/>
                <a:cs typeface="Arial"/>
                <a:sym typeface="Arial"/>
              </a:rPr>
              <a:t>Bilgisayarsız Bilgisayar Bilimi</a:t>
            </a:r>
            <a:endParaRPr b="0" i="0" sz="1500" u="none" cap="none" strike="noStrike">
              <a:solidFill>
                <a:srgbClr val="000000"/>
              </a:solidFill>
              <a:latin typeface="Arial"/>
              <a:ea typeface="Arial"/>
              <a:cs typeface="Arial"/>
              <a:sym typeface="Arial"/>
            </a:endParaRPr>
          </a:p>
        </p:txBody>
      </p:sp>
      <p:pic>
        <p:nvPicPr>
          <p:cNvPr id="388" name="Google Shape;388;p43"/>
          <p:cNvPicPr preferRelativeResize="0"/>
          <p:nvPr/>
        </p:nvPicPr>
        <p:blipFill>
          <a:blip r:embed="rId3">
            <a:alphaModFix/>
          </a:blip>
          <a:stretch>
            <a:fillRect/>
          </a:stretch>
        </p:blipFill>
        <p:spPr>
          <a:xfrm>
            <a:off x="494662" y="1120875"/>
            <a:ext cx="5868674" cy="3622500"/>
          </a:xfrm>
          <a:prstGeom prst="rect">
            <a:avLst/>
          </a:prstGeom>
          <a:noFill/>
          <a:ln>
            <a:noFill/>
          </a:ln>
        </p:spPr>
      </p:pic>
      <p:sp>
        <p:nvSpPr>
          <p:cNvPr id="389" name="Google Shape;389;p43"/>
          <p:cNvSpPr txBox="1"/>
          <p:nvPr/>
        </p:nvSpPr>
        <p:spPr>
          <a:xfrm>
            <a:off x="0" y="4743375"/>
            <a:ext cx="363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1000"/>
              <a:t>https://www.csunplugged.org/en/topics/</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24"/>
          <p:cNvPicPr preferRelativeResize="0"/>
          <p:nvPr/>
        </p:nvPicPr>
        <p:blipFill rotWithShape="1">
          <a:blip r:embed="rId3">
            <a:alphaModFix amt="20000"/>
          </a:blip>
          <a:srcRect b="0" l="0" r="0" t="0"/>
          <a:stretch/>
        </p:blipFill>
        <p:spPr>
          <a:xfrm>
            <a:off x="175987" y="2035747"/>
            <a:ext cx="1286549" cy="1352221"/>
          </a:xfrm>
          <a:prstGeom prst="rect">
            <a:avLst/>
          </a:prstGeom>
          <a:noFill/>
          <a:ln>
            <a:noFill/>
          </a:ln>
        </p:spPr>
      </p:pic>
      <p:sp>
        <p:nvSpPr>
          <p:cNvPr id="395" name="Google Shape;395;p24"/>
          <p:cNvSpPr/>
          <p:nvPr/>
        </p:nvSpPr>
        <p:spPr>
          <a:xfrm>
            <a:off x="3044300" y="856573"/>
            <a:ext cx="473863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tr-TR" sz="1050" u="none" cap="none" strike="noStrike">
                <a:solidFill>
                  <a:srgbClr val="000000"/>
                </a:solidFill>
                <a:latin typeface="Arial"/>
                <a:ea typeface="Arial"/>
                <a:cs typeface="Arial"/>
                <a:sym typeface="Arial"/>
              </a:rPr>
              <a:t>Tinkercad ile Robotik</a:t>
            </a:r>
            <a:endParaRPr b="0" i="0" sz="1400" u="none" cap="none" strike="noStrike">
              <a:solidFill>
                <a:srgbClr val="000000"/>
              </a:solidFill>
              <a:latin typeface="Arial"/>
              <a:ea typeface="Arial"/>
              <a:cs typeface="Arial"/>
              <a:sym typeface="Arial"/>
            </a:endParaRPr>
          </a:p>
        </p:txBody>
      </p:sp>
      <p:pic>
        <p:nvPicPr>
          <p:cNvPr descr="Getting Started with Tinkercad Circuits" id="396" name="Google Shape;396;p24"/>
          <p:cNvPicPr preferRelativeResize="0"/>
          <p:nvPr/>
        </p:nvPicPr>
        <p:blipFill rotWithShape="1">
          <a:blip r:embed="rId4">
            <a:alphaModFix/>
          </a:blip>
          <a:srcRect b="0" l="0" r="0" t="0"/>
          <a:stretch/>
        </p:blipFill>
        <p:spPr>
          <a:xfrm>
            <a:off x="1629900" y="1423312"/>
            <a:ext cx="5052114" cy="2753402"/>
          </a:xfrm>
          <a:prstGeom prst="rect">
            <a:avLst/>
          </a:prstGeom>
          <a:noFill/>
          <a:ln>
            <a:noFill/>
          </a:ln>
        </p:spPr>
      </p:pic>
      <p:sp>
        <p:nvSpPr>
          <p:cNvPr id="397" name="Google Shape;397;p24"/>
          <p:cNvSpPr txBox="1"/>
          <p:nvPr/>
        </p:nvSpPr>
        <p:spPr>
          <a:xfrm>
            <a:off x="87406" y="2213936"/>
            <a:ext cx="1704415" cy="830997"/>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Hesap Açma</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Arayüz Tanıma</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Kısa bir proje hazırlama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57"/>
          <p:cNvPicPr preferRelativeResize="0"/>
          <p:nvPr/>
        </p:nvPicPr>
        <p:blipFill rotWithShape="1">
          <a:blip r:embed="rId3">
            <a:alphaModFix amt="20000"/>
          </a:blip>
          <a:srcRect b="0" l="0" r="0" t="0"/>
          <a:stretch/>
        </p:blipFill>
        <p:spPr>
          <a:xfrm>
            <a:off x="175987" y="2035747"/>
            <a:ext cx="1286549" cy="1352221"/>
          </a:xfrm>
          <a:prstGeom prst="rect">
            <a:avLst/>
          </a:prstGeom>
          <a:noFill/>
          <a:ln>
            <a:noFill/>
          </a:ln>
        </p:spPr>
      </p:pic>
      <p:sp>
        <p:nvSpPr>
          <p:cNvPr id="403" name="Google Shape;403;p57"/>
          <p:cNvSpPr/>
          <p:nvPr/>
        </p:nvSpPr>
        <p:spPr>
          <a:xfrm>
            <a:off x="3029118" y="915650"/>
            <a:ext cx="473863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tr-TR" sz="1050" u="none" cap="none" strike="noStrike">
                <a:solidFill>
                  <a:srgbClr val="000000"/>
                </a:solidFill>
                <a:latin typeface="Arial"/>
                <a:ea typeface="Arial"/>
                <a:cs typeface="Arial"/>
                <a:sym typeface="Arial"/>
              </a:rPr>
              <a:t>Fiziki Arduino ile Basit Proje Hazırlama</a:t>
            </a:r>
            <a:endParaRPr b="0" i="0" sz="1400" u="none" cap="none" strike="noStrike">
              <a:solidFill>
                <a:srgbClr val="000000"/>
              </a:solidFill>
              <a:latin typeface="Arial"/>
              <a:ea typeface="Arial"/>
              <a:cs typeface="Arial"/>
              <a:sym typeface="Arial"/>
            </a:endParaRPr>
          </a:p>
        </p:txBody>
      </p:sp>
      <p:pic>
        <p:nvPicPr>
          <p:cNvPr descr="Arduino Sıcaklık ve Nem ölçümü (Proje 2) « Uygun Fiyata Satın Al |  EcemBilgisayar" id="404" name="Google Shape;404;p57"/>
          <p:cNvPicPr preferRelativeResize="0"/>
          <p:nvPr/>
        </p:nvPicPr>
        <p:blipFill rotWithShape="1">
          <a:blip r:embed="rId4">
            <a:alphaModFix/>
          </a:blip>
          <a:srcRect b="28841" l="0" r="0" t="16000"/>
          <a:stretch/>
        </p:blipFill>
        <p:spPr>
          <a:xfrm>
            <a:off x="2308289" y="2035746"/>
            <a:ext cx="2886075" cy="21278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59"/>
          <p:cNvPicPr preferRelativeResize="0"/>
          <p:nvPr/>
        </p:nvPicPr>
        <p:blipFill rotWithShape="1">
          <a:blip r:embed="rId3">
            <a:alphaModFix amt="20000"/>
          </a:blip>
          <a:srcRect b="0" l="0" r="0" t="0"/>
          <a:stretch/>
        </p:blipFill>
        <p:spPr>
          <a:xfrm>
            <a:off x="175987" y="2035747"/>
            <a:ext cx="1286549" cy="1352221"/>
          </a:xfrm>
          <a:prstGeom prst="rect">
            <a:avLst/>
          </a:prstGeom>
          <a:noFill/>
          <a:ln>
            <a:noFill/>
          </a:ln>
        </p:spPr>
      </p:pic>
      <p:sp>
        <p:nvSpPr>
          <p:cNvPr id="410" name="Google Shape;410;p59"/>
          <p:cNvSpPr/>
          <p:nvPr/>
        </p:nvSpPr>
        <p:spPr>
          <a:xfrm>
            <a:off x="3081024" y="971989"/>
            <a:ext cx="4738630"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1" i="0" lang="tr-TR" sz="1350" u="none" cap="none" strike="noStrike">
                <a:solidFill>
                  <a:srgbClr val="000000"/>
                </a:solidFill>
                <a:latin typeface="Arial"/>
                <a:ea typeface="Arial"/>
                <a:cs typeface="Arial"/>
                <a:sym typeface="Arial"/>
              </a:rPr>
              <a:t>Sıra Sizde</a:t>
            </a:r>
            <a:endParaRPr b="0" i="0" sz="1400" u="none" cap="none" strike="noStrike">
              <a:solidFill>
                <a:srgbClr val="000000"/>
              </a:solidFill>
              <a:latin typeface="Arial"/>
              <a:ea typeface="Arial"/>
              <a:cs typeface="Arial"/>
              <a:sym typeface="Arial"/>
            </a:endParaRPr>
          </a:p>
        </p:txBody>
      </p:sp>
      <p:sp>
        <p:nvSpPr>
          <p:cNvPr id="411" name="Google Shape;411;p59"/>
          <p:cNvSpPr/>
          <p:nvPr/>
        </p:nvSpPr>
        <p:spPr>
          <a:xfrm>
            <a:off x="1943385" y="1924789"/>
            <a:ext cx="4738630"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1" i="0" lang="tr-TR" sz="1350" u="none" cap="none" strike="noStrike">
                <a:solidFill>
                  <a:srgbClr val="000000"/>
                </a:solidFill>
                <a:latin typeface="Arial"/>
                <a:ea typeface="Arial"/>
                <a:cs typeface="Arial"/>
                <a:sym typeface="Arial"/>
              </a:rPr>
              <a:t>Probleminize arduino yapılabilecek bir çözüm geliştirme. Padlete yükleme.</a:t>
            </a:r>
            <a:endParaRPr b="0" i="0" sz="1400" u="none" cap="none" strike="noStrike">
              <a:solidFill>
                <a:srgbClr val="000000"/>
              </a:solidFill>
              <a:latin typeface="Arial"/>
              <a:ea typeface="Arial"/>
              <a:cs typeface="Arial"/>
              <a:sym typeface="Arial"/>
            </a:endParaRPr>
          </a:p>
        </p:txBody>
      </p:sp>
      <p:sp>
        <p:nvSpPr>
          <p:cNvPr id="412" name="Google Shape;412;p59"/>
          <p:cNvSpPr/>
          <p:nvPr/>
        </p:nvSpPr>
        <p:spPr>
          <a:xfrm>
            <a:off x="1943385" y="2624013"/>
            <a:ext cx="4738630" cy="13388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tr-TR" sz="1350" u="none" cap="none" strike="noStrike">
                <a:solidFill>
                  <a:srgbClr val="000000"/>
                </a:solidFill>
                <a:latin typeface="Arial"/>
                <a:ea typeface="Arial"/>
                <a:cs typeface="Arial"/>
                <a:sym typeface="Arial"/>
              </a:rPr>
              <a:t>Projende hedefin 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tr-TR" sz="1350" u="none" cap="none" strike="noStrike">
                <a:solidFill>
                  <a:srgbClr val="000000"/>
                </a:solidFill>
                <a:latin typeface="Arial"/>
                <a:ea typeface="Arial"/>
                <a:cs typeface="Arial"/>
                <a:sym typeface="Arial"/>
              </a:rPr>
              <a:t>Hangi sensörlere ihtiyacın var: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tr-TR" sz="1350" u="none" cap="none" strike="noStrike">
                <a:solidFill>
                  <a:srgbClr val="000000"/>
                </a:solidFill>
                <a:latin typeface="Arial"/>
                <a:ea typeface="Arial"/>
                <a:cs typeface="Arial"/>
                <a:sym typeface="Arial"/>
              </a:rPr>
              <a:t>Hangi parçalara ihtiyacın var: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tr-TR" sz="1350" u="none" cap="none" strike="noStrike">
                <a:solidFill>
                  <a:srgbClr val="000000"/>
                </a:solidFill>
                <a:latin typeface="Arial"/>
                <a:ea typeface="Arial"/>
                <a:cs typeface="Arial"/>
                <a:sym typeface="Arial"/>
              </a:rPr>
              <a:t>Nasıl iş bölümü yapacaksın: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tr-TR" sz="1350" u="none" cap="none" strike="noStrike">
                <a:solidFill>
                  <a:srgbClr val="000000"/>
                </a:solidFill>
                <a:latin typeface="Arial"/>
                <a:ea typeface="Arial"/>
                <a:cs typeface="Arial"/>
                <a:sym typeface="Arial"/>
              </a:rPr>
              <a:t>Neleri öğreneceksin: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rPr b="0" i="0" lang="tr-TR" sz="1350" u="none" cap="none" strike="noStrike">
                <a:solidFill>
                  <a:srgbClr val="000000"/>
                </a:solidFill>
                <a:latin typeface="Arial"/>
                <a:ea typeface="Arial"/>
                <a:cs typeface="Arial"/>
                <a:sym typeface="Arial"/>
              </a:rPr>
              <a:t>Hangi sıralamalarla yapacaksın:</a:t>
            </a:r>
            <a:endParaRPr b="0" i="0" sz="1400" u="none" cap="none" strike="noStrike">
              <a:solidFill>
                <a:srgbClr val="000000"/>
              </a:solidFill>
              <a:latin typeface="Arial"/>
              <a:ea typeface="Arial"/>
              <a:cs typeface="Arial"/>
              <a:sym typeface="Arial"/>
            </a:endParaRPr>
          </a:p>
        </p:txBody>
      </p:sp>
      <p:sp>
        <p:nvSpPr>
          <p:cNvPr id="413" name="Google Shape;413;p59"/>
          <p:cNvSpPr txBox="1"/>
          <p:nvPr/>
        </p:nvSpPr>
        <p:spPr>
          <a:xfrm>
            <a:off x="64799" y="2294619"/>
            <a:ext cx="1704415" cy="1200329"/>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Soyutlama</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Ayrıştırma</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Örüntü Tanıma</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Algoritma Tasarımı</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Değerlendirme</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Mantık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0"/>
          <p:cNvSpPr txBox="1"/>
          <p:nvPr>
            <p:ph idx="1" type="body"/>
          </p:nvPr>
        </p:nvSpPr>
        <p:spPr>
          <a:xfrm>
            <a:off x="143009" y="1246111"/>
            <a:ext cx="6561450" cy="2671526"/>
          </a:xfrm>
          <a:prstGeom prst="rect">
            <a:avLst/>
          </a:prstGeom>
          <a:noFill/>
          <a:ln>
            <a:noFill/>
          </a:ln>
        </p:spPr>
        <p:txBody>
          <a:bodyPr anchorCtr="0" anchor="ctr" bIns="25700" lIns="51400" spcFirstLastPara="1" rIns="51400" wrap="square" tIns="25700">
            <a:normAutofit/>
          </a:bodyPr>
          <a:lstStyle/>
          <a:p>
            <a:pPr indent="0" lvl="0" marL="64294" rtl="0" algn="l">
              <a:lnSpc>
                <a:spcPct val="100000"/>
              </a:lnSpc>
              <a:spcBef>
                <a:spcPts val="203"/>
              </a:spcBef>
              <a:spcAft>
                <a:spcPts val="0"/>
              </a:spcAft>
              <a:buSzPts val="1800"/>
              <a:buNone/>
            </a:pPr>
            <a:r>
              <a:rPr b="1" lang="tr-TR" sz="1200">
                <a:solidFill>
                  <a:srgbClr val="17365D"/>
                </a:solidFill>
              </a:rPr>
              <a:t>Tasarım : Su tasarrufu sağlayacak bir toprak nemi ölçer tasarlamak</a:t>
            </a:r>
            <a:endParaRPr/>
          </a:p>
          <a:p>
            <a:pPr indent="0" lvl="0" marL="64294" rtl="0" algn="l">
              <a:lnSpc>
                <a:spcPct val="100000"/>
              </a:lnSpc>
              <a:spcBef>
                <a:spcPts val="203"/>
              </a:spcBef>
              <a:spcAft>
                <a:spcPts val="0"/>
              </a:spcAft>
              <a:buSzPts val="1800"/>
              <a:buNone/>
            </a:pPr>
            <a:r>
              <a:t/>
            </a:r>
            <a:endParaRPr b="1" sz="1200">
              <a:solidFill>
                <a:srgbClr val="17365D"/>
              </a:solidFill>
            </a:endParaRPr>
          </a:p>
          <a:p>
            <a:pPr indent="0" lvl="0" marL="64294" rtl="0" algn="l">
              <a:lnSpc>
                <a:spcPct val="100000"/>
              </a:lnSpc>
              <a:spcBef>
                <a:spcPts val="203"/>
              </a:spcBef>
              <a:spcAft>
                <a:spcPts val="0"/>
              </a:spcAft>
              <a:buSzPts val="1800"/>
              <a:buNone/>
            </a:pPr>
            <a:r>
              <a:rPr b="1" lang="tr-TR" sz="1200">
                <a:solidFill>
                  <a:srgbClr val="17365D"/>
                </a:solidFill>
              </a:rPr>
              <a:t>Tasarım : Uzaya gönderilen araçların atmosferdeki sürtünmeye en az maruz kalabilmesi için sürtünmeden etkilenecek robotik tasarım yapmak.</a:t>
            </a:r>
            <a:endParaRPr/>
          </a:p>
          <a:p>
            <a:pPr indent="0" lvl="0" marL="64294" rtl="0" algn="l">
              <a:lnSpc>
                <a:spcPct val="100000"/>
              </a:lnSpc>
              <a:spcBef>
                <a:spcPts val="203"/>
              </a:spcBef>
              <a:spcAft>
                <a:spcPts val="0"/>
              </a:spcAft>
              <a:buSzPts val="1800"/>
              <a:buNone/>
            </a:pPr>
            <a:r>
              <a:t/>
            </a:r>
            <a:endParaRPr b="1" sz="1200">
              <a:solidFill>
                <a:srgbClr val="17365D"/>
              </a:solidFill>
            </a:endParaRPr>
          </a:p>
          <a:p>
            <a:pPr indent="0" lvl="0" marL="64294" rtl="0" algn="l">
              <a:lnSpc>
                <a:spcPct val="100000"/>
              </a:lnSpc>
              <a:spcBef>
                <a:spcPts val="203"/>
              </a:spcBef>
              <a:spcAft>
                <a:spcPts val="0"/>
              </a:spcAft>
              <a:buSzPts val="1800"/>
              <a:buNone/>
            </a:pPr>
            <a:r>
              <a:rPr b="1" lang="tr-TR" sz="1200">
                <a:solidFill>
                  <a:srgbClr val="17365D"/>
                </a:solidFill>
              </a:rPr>
              <a:t>Tasarım : Organik atık bidonunun doluluk oranını ölçecek robotik tasarım yapılması</a:t>
            </a:r>
            <a:endParaRPr sz="1200">
              <a:solidFill>
                <a:srgbClr val="0D803B"/>
              </a:solidFill>
            </a:endParaRPr>
          </a:p>
        </p:txBody>
      </p:sp>
      <p:sp>
        <p:nvSpPr>
          <p:cNvPr id="419" name="Google Shape;419;p60"/>
          <p:cNvSpPr/>
          <p:nvPr/>
        </p:nvSpPr>
        <p:spPr>
          <a:xfrm>
            <a:off x="2129429" y="745110"/>
            <a:ext cx="5005350" cy="380843"/>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025"/>
              <a:buFont typeface="Arial"/>
              <a:buNone/>
            </a:pPr>
            <a:r>
              <a:rPr b="0" i="0" lang="tr-TR" sz="2025" u="none" cap="none" strike="noStrike">
                <a:solidFill>
                  <a:srgbClr val="000000"/>
                </a:solidFill>
                <a:latin typeface="Gill Sans"/>
                <a:ea typeface="Gill Sans"/>
                <a:cs typeface="Gill Sans"/>
                <a:sym typeface="Gill Sans"/>
              </a:rPr>
              <a:t>Robotik Tasarım Örnekleri</a:t>
            </a:r>
            <a:endParaRPr b="0" i="0" sz="2025" u="none" cap="none" strike="noStrike">
              <a:solidFill>
                <a:schemeClr val="dk1"/>
              </a:solidFill>
              <a:latin typeface="Gill Sans"/>
              <a:ea typeface="Gill Sans"/>
              <a:cs typeface="Gill Sans"/>
              <a:sym typeface="Gill Sans"/>
            </a:endParaRPr>
          </a:p>
        </p:txBody>
      </p:sp>
      <p:pic>
        <p:nvPicPr>
          <p:cNvPr id="420" name="Google Shape;420;p60"/>
          <p:cNvPicPr preferRelativeResize="0"/>
          <p:nvPr/>
        </p:nvPicPr>
        <p:blipFill rotWithShape="1">
          <a:blip r:embed="rId3">
            <a:alphaModFix amt="20000"/>
          </a:blip>
          <a:srcRect b="0" l="0" r="0" t="0"/>
          <a:stretch/>
        </p:blipFill>
        <p:spPr>
          <a:xfrm>
            <a:off x="175987" y="2035746"/>
            <a:ext cx="1286549" cy="13522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grpSp>
        <p:nvGrpSpPr>
          <p:cNvPr id="149" name="Google Shape;149;p3"/>
          <p:cNvGrpSpPr/>
          <p:nvPr/>
        </p:nvGrpSpPr>
        <p:grpSpPr>
          <a:xfrm>
            <a:off x="1205278" y="684731"/>
            <a:ext cx="4639713" cy="4010472"/>
            <a:chOff x="921568" y="1789"/>
            <a:chExt cx="4639713" cy="4010472"/>
          </a:xfrm>
        </p:grpSpPr>
        <p:sp>
          <p:nvSpPr>
            <p:cNvPr id="150" name="Google Shape;150;p3"/>
            <p:cNvSpPr/>
            <p:nvPr/>
          </p:nvSpPr>
          <p:spPr>
            <a:xfrm>
              <a:off x="2573514" y="1789"/>
              <a:ext cx="1335821" cy="868284"/>
            </a:xfrm>
            <a:prstGeom prst="roundRect">
              <a:avLst>
                <a:gd fmla="val 16667" name="adj"/>
              </a:avLst>
            </a:prstGeom>
            <a:solidFill>
              <a:srgbClr val="2EC5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
            <p:cNvSpPr txBox="1"/>
            <p:nvPr/>
          </p:nvSpPr>
          <p:spPr>
            <a:xfrm>
              <a:off x="2615900" y="44175"/>
              <a:ext cx="1251049" cy="78351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tr-TR" sz="1300" u="none" cap="none" strike="noStrike">
                  <a:solidFill>
                    <a:schemeClr val="dk1"/>
                  </a:solidFill>
                  <a:latin typeface="Arial"/>
                  <a:ea typeface="Arial"/>
                  <a:cs typeface="Arial"/>
                  <a:sym typeface="Arial"/>
                </a:rPr>
                <a:t>Bilgi İşlemsel Düşünme</a:t>
              </a:r>
              <a:endParaRPr b="0" i="0" sz="1400" u="none" cap="none" strike="noStrike">
                <a:solidFill>
                  <a:srgbClr val="000000"/>
                </a:solidFill>
                <a:latin typeface="Arial"/>
                <a:ea typeface="Arial"/>
                <a:cs typeface="Arial"/>
                <a:sym typeface="Arial"/>
              </a:endParaRPr>
            </a:p>
          </p:txBody>
        </p:sp>
        <p:sp>
          <p:nvSpPr>
            <p:cNvPr id="152" name="Google Shape;152;p3"/>
            <p:cNvSpPr/>
            <p:nvPr/>
          </p:nvSpPr>
          <p:spPr>
            <a:xfrm>
              <a:off x="1504466" y="435931"/>
              <a:ext cx="3473917" cy="3473917"/>
            </a:xfrm>
            <a:custGeom>
              <a:rect b="b" l="l" r="r" t="t"/>
              <a:pathLst>
                <a:path extrusionOk="0" h="120000" w="120000">
                  <a:moveTo>
                    <a:pt x="83390" y="4747"/>
                  </a:moveTo>
                  <a:lnTo>
                    <a:pt x="83390" y="4747"/>
                  </a:lnTo>
                  <a:cubicBezTo>
                    <a:pt x="93987" y="9233"/>
                    <a:pt x="103071" y="16672"/>
                    <a:pt x="109558" y="26177"/>
                  </a:cubicBezTo>
                </a:path>
              </a:pathLst>
            </a:custGeom>
            <a:noFill/>
            <a:ln cap="flat" cmpd="sng" w="9525">
              <a:solidFill>
                <a:srgbClr val="2EC5F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4225460" y="1201998"/>
              <a:ext cx="1335821" cy="868284"/>
            </a:xfrm>
            <a:prstGeom prst="roundRect">
              <a:avLst>
                <a:gd fmla="val 16667" name="adj"/>
              </a:avLst>
            </a:prstGeom>
            <a:solidFill>
              <a:srgbClr val="EFAB3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
            <p:cNvSpPr txBox="1"/>
            <p:nvPr/>
          </p:nvSpPr>
          <p:spPr>
            <a:xfrm>
              <a:off x="4267846" y="1244384"/>
              <a:ext cx="1251049" cy="78351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tr-TR" sz="1300" u="none" cap="none" strike="noStrike">
                  <a:solidFill>
                    <a:schemeClr val="dk1"/>
                  </a:solidFill>
                  <a:latin typeface="Arial"/>
                  <a:ea typeface="Arial"/>
                  <a:cs typeface="Arial"/>
                  <a:sym typeface="Arial"/>
                </a:rPr>
                <a:t>Programlama Becerileri</a:t>
              </a:r>
              <a:endParaRPr b="0" i="0" sz="1300" u="none" cap="none" strike="noStrike">
                <a:solidFill>
                  <a:schemeClr val="lt1"/>
                </a:solidFill>
                <a:latin typeface="Arial"/>
                <a:ea typeface="Arial"/>
                <a:cs typeface="Arial"/>
                <a:sym typeface="Arial"/>
              </a:endParaRPr>
            </a:p>
          </p:txBody>
        </p:sp>
        <p:sp>
          <p:nvSpPr>
            <p:cNvPr id="155" name="Google Shape;155;p3"/>
            <p:cNvSpPr/>
            <p:nvPr/>
          </p:nvSpPr>
          <p:spPr>
            <a:xfrm>
              <a:off x="1504466" y="435931"/>
              <a:ext cx="3473917" cy="3473917"/>
            </a:xfrm>
            <a:custGeom>
              <a:rect b="b" l="l" r="r" t="t"/>
              <a:pathLst>
                <a:path extrusionOk="0" h="120000" w="120000">
                  <a:moveTo>
                    <a:pt x="119917" y="56840"/>
                  </a:moveTo>
                  <a:lnTo>
                    <a:pt x="119917" y="56840"/>
                  </a:lnTo>
                  <a:cubicBezTo>
                    <a:pt x="120597" y="69723"/>
                    <a:pt x="117105" y="82483"/>
                    <a:pt x="109961" y="93225"/>
                  </a:cubicBezTo>
                </a:path>
              </a:pathLst>
            </a:custGeom>
            <a:noFill/>
            <a:ln cap="flat" cmpd="sng" w="9525">
              <a:solidFill>
                <a:srgbClr val="EFAB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
            <p:cNvSpPr/>
            <p:nvPr/>
          </p:nvSpPr>
          <p:spPr>
            <a:xfrm>
              <a:off x="3594473" y="3143977"/>
              <a:ext cx="1335821" cy="868284"/>
            </a:xfrm>
            <a:prstGeom prst="roundRect">
              <a:avLst>
                <a:gd fmla="val 16667" name="adj"/>
              </a:avLst>
            </a:prstGeom>
            <a:solidFill>
              <a:srgbClr val="FD3D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
            <p:cNvSpPr txBox="1"/>
            <p:nvPr/>
          </p:nvSpPr>
          <p:spPr>
            <a:xfrm>
              <a:off x="3636859" y="3186363"/>
              <a:ext cx="1251049" cy="78351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tr-TR" sz="1300" u="none" cap="none" strike="noStrike">
                  <a:solidFill>
                    <a:schemeClr val="dk1"/>
                  </a:solidFill>
                  <a:latin typeface="Arial"/>
                  <a:ea typeface="Arial"/>
                  <a:cs typeface="Arial"/>
                  <a:sym typeface="Arial"/>
                </a:rPr>
                <a:t>Robotik ve Oyun Tasarımı</a:t>
              </a:r>
              <a:endParaRPr b="0" i="0" sz="1300" u="none" cap="none" strike="noStrike">
                <a:solidFill>
                  <a:schemeClr val="lt1"/>
                </a:solidFill>
                <a:latin typeface="Arial"/>
                <a:ea typeface="Arial"/>
                <a:cs typeface="Arial"/>
                <a:sym typeface="Arial"/>
              </a:endParaRPr>
            </a:p>
          </p:txBody>
        </p:sp>
        <p:sp>
          <p:nvSpPr>
            <p:cNvPr id="158" name="Google Shape;158;p3"/>
            <p:cNvSpPr/>
            <p:nvPr/>
          </p:nvSpPr>
          <p:spPr>
            <a:xfrm>
              <a:off x="1504466" y="435931"/>
              <a:ext cx="3473917" cy="3473917"/>
            </a:xfrm>
            <a:custGeom>
              <a:rect b="b" l="l" r="r" t="t"/>
              <a:pathLst>
                <a:path extrusionOk="0" h="120000" w="120000">
                  <a:moveTo>
                    <a:pt x="71956" y="118797"/>
                  </a:moveTo>
                  <a:lnTo>
                    <a:pt x="71956" y="118797"/>
                  </a:lnTo>
                  <a:cubicBezTo>
                    <a:pt x="64066" y="120402"/>
                    <a:pt x="55933" y="120402"/>
                    <a:pt x="48043" y="118797"/>
                  </a:cubicBezTo>
                </a:path>
              </a:pathLst>
            </a:custGeom>
            <a:noFill/>
            <a:ln cap="flat" cmpd="sng" w="9525">
              <a:solidFill>
                <a:srgbClr val="FD3D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1552555" y="3143977"/>
              <a:ext cx="1335821" cy="868284"/>
            </a:xfrm>
            <a:prstGeom prst="roundRect">
              <a:avLst>
                <a:gd fmla="val 16667" name="adj"/>
              </a:avLst>
            </a:prstGeom>
            <a:solidFill>
              <a:srgbClr val="FE4B3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
            <p:cNvSpPr txBox="1"/>
            <p:nvPr/>
          </p:nvSpPr>
          <p:spPr>
            <a:xfrm>
              <a:off x="1594941" y="3186363"/>
              <a:ext cx="1251049" cy="78351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tr-TR" sz="1300" u="none" cap="none" strike="noStrike">
                  <a:solidFill>
                    <a:schemeClr val="dk1"/>
                  </a:solidFill>
                  <a:latin typeface="Arial"/>
                  <a:ea typeface="Arial"/>
                  <a:cs typeface="Arial"/>
                  <a:sym typeface="Arial"/>
                </a:rPr>
                <a:t>Yaşam Becerileri</a:t>
              </a:r>
              <a:endParaRPr b="0" i="0" sz="1300" u="none" cap="none" strike="noStrike">
                <a:solidFill>
                  <a:schemeClr val="lt1"/>
                </a:solidFill>
                <a:latin typeface="Arial"/>
                <a:ea typeface="Arial"/>
                <a:cs typeface="Arial"/>
                <a:sym typeface="Arial"/>
              </a:endParaRPr>
            </a:p>
          </p:txBody>
        </p:sp>
        <p:sp>
          <p:nvSpPr>
            <p:cNvPr id="161" name="Google Shape;161;p3"/>
            <p:cNvSpPr/>
            <p:nvPr/>
          </p:nvSpPr>
          <p:spPr>
            <a:xfrm>
              <a:off x="1504466" y="435931"/>
              <a:ext cx="3473917" cy="3473917"/>
            </a:xfrm>
            <a:custGeom>
              <a:rect b="b" l="l" r="r" t="t"/>
              <a:pathLst>
                <a:path extrusionOk="0" h="120000" w="120000">
                  <a:moveTo>
                    <a:pt x="10039" y="93225"/>
                  </a:moveTo>
                  <a:lnTo>
                    <a:pt x="10039" y="93225"/>
                  </a:lnTo>
                  <a:cubicBezTo>
                    <a:pt x="2895" y="82482"/>
                    <a:pt x="-596" y="69723"/>
                    <a:pt x="83" y="56840"/>
                  </a:cubicBezTo>
                </a:path>
              </a:pathLst>
            </a:custGeom>
            <a:noFill/>
            <a:ln cap="flat" cmpd="sng" w="9525">
              <a:solidFill>
                <a:srgbClr val="FE4B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921568" y="1201998"/>
              <a:ext cx="1335821" cy="868284"/>
            </a:xfrm>
            <a:prstGeom prst="roundRect">
              <a:avLst>
                <a:gd fmla="val 16667" name="adj"/>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
            <p:cNvSpPr txBox="1"/>
            <p:nvPr/>
          </p:nvSpPr>
          <p:spPr>
            <a:xfrm>
              <a:off x="963954" y="1244384"/>
              <a:ext cx="1251049" cy="78351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tr-TR" sz="1300" u="none" cap="none" strike="noStrike">
                  <a:solidFill>
                    <a:schemeClr val="dk1"/>
                  </a:solidFill>
                  <a:latin typeface="Calibri"/>
                  <a:ea typeface="Calibri"/>
                  <a:cs typeface="Calibri"/>
                  <a:sym typeface="Calibri"/>
                </a:rPr>
                <a:t>Disiplinlerarasılık</a:t>
              </a:r>
              <a:endParaRPr b="0" i="0" sz="1300" u="none" cap="none" strike="noStrike">
                <a:solidFill>
                  <a:schemeClr val="dk1"/>
                </a:solidFill>
                <a:latin typeface="Arial"/>
                <a:ea typeface="Arial"/>
                <a:cs typeface="Arial"/>
                <a:sym typeface="Arial"/>
              </a:endParaRPr>
            </a:p>
          </p:txBody>
        </p:sp>
        <p:sp>
          <p:nvSpPr>
            <p:cNvPr id="164" name="Google Shape;164;p3"/>
            <p:cNvSpPr/>
            <p:nvPr/>
          </p:nvSpPr>
          <p:spPr>
            <a:xfrm>
              <a:off x="1504466" y="435931"/>
              <a:ext cx="3473917" cy="3473917"/>
            </a:xfrm>
            <a:custGeom>
              <a:rect b="b" l="l" r="r" t="t"/>
              <a:pathLst>
                <a:path extrusionOk="0" h="120000" w="120000">
                  <a:moveTo>
                    <a:pt x="10442" y="26177"/>
                  </a:moveTo>
                  <a:lnTo>
                    <a:pt x="10442" y="26177"/>
                  </a:lnTo>
                  <a:cubicBezTo>
                    <a:pt x="16929" y="16672"/>
                    <a:pt x="26013" y="9233"/>
                    <a:pt x="36610" y="4747"/>
                  </a:cubicBezTo>
                </a:path>
              </a:pathLst>
            </a:cu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5" name="Google Shape;165;p3"/>
          <p:cNvSpPr txBox="1"/>
          <p:nvPr/>
        </p:nvSpPr>
        <p:spPr>
          <a:xfrm>
            <a:off x="2902527" y="2374515"/>
            <a:ext cx="1349400" cy="415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0" i="0" lang="tr-TR" sz="2100" u="none" cap="none" strike="noStrike">
                <a:solidFill>
                  <a:schemeClr val="dk1"/>
                </a:solidFill>
                <a:latin typeface="Arial Rounded"/>
                <a:ea typeface="Arial Rounded"/>
                <a:cs typeface="Arial Rounded"/>
                <a:sym typeface="Arial Rounded"/>
              </a:rPr>
              <a:t>5 Zemin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1"/>
          <p:cNvSpPr/>
          <p:nvPr/>
        </p:nvSpPr>
        <p:spPr>
          <a:xfrm>
            <a:off x="2129429" y="745110"/>
            <a:ext cx="5005350" cy="380843"/>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2025"/>
              <a:buFont typeface="Arial"/>
              <a:buNone/>
            </a:pPr>
            <a:r>
              <a:rPr b="0" i="0" lang="tr-TR" sz="2025" u="none" cap="none" strike="noStrike">
                <a:solidFill>
                  <a:srgbClr val="000000"/>
                </a:solidFill>
                <a:latin typeface="Gill Sans"/>
                <a:ea typeface="Gill Sans"/>
                <a:cs typeface="Gill Sans"/>
                <a:sym typeface="Gill Sans"/>
              </a:rPr>
              <a:t>Proje Kaynakları</a:t>
            </a:r>
            <a:endParaRPr b="0" i="0" sz="2025" u="none" cap="none" strike="noStrike">
              <a:solidFill>
                <a:schemeClr val="dk1"/>
              </a:solidFill>
              <a:latin typeface="Gill Sans"/>
              <a:ea typeface="Gill Sans"/>
              <a:cs typeface="Gill Sans"/>
              <a:sym typeface="Gill Sans"/>
            </a:endParaRPr>
          </a:p>
        </p:txBody>
      </p:sp>
      <p:sp>
        <p:nvSpPr>
          <p:cNvPr id="426" name="Google Shape;426;p61"/>
          <p:cNvSpPr/>
          <p:nvPr/>
        </p:nvSpPr>
        <p:spPr>
          <a:xfrm>
            <a:off x="1241992" y="1868506"/>
            <a:ext cx="262123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Arial"/>
                <a:ea typeface="Arial"/>
                <a:cs typeface="Arial"/>
                <a:sym typeface="Arial"/>
              </a:rPr>
              <a:t>https://www.hackster.io/</a:t>
            </a:r>
            <a:endParaRPr b="0" i="0" sz="1400" u="none" cap="none" strike="noStrike">
              <a:solidFill>
                <a:srgbClr val="000000"/>
              </a:solidFill>
              <a:latin typeface="Arial"/>
              <a:ea typeface="Arial"/>
              <a:cs typeface="Arial"/>
              <a:sym typeface="Arial"/>
            </a:endParaRPr>
          </a:p>
        </p:txBody>
      </p:sp>
      <p:sp>
        <p:nvSpPr>
          <p:cNvPr id="427" name="Google Shape;427;p61"/>
          <p:cNvSpPr/>
          <p:nvPr/>
        </p:nvSpPr>
        <p:spPr>
          <a:xfrm>
            <a:off x="1241992" y="2434563"/>
            <a:ext cx="2783134"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tr-TR" sz="1500" u="none" cap="none" strike="noStrike">
                <a:solidFill>
                  <a:srgbClr val="000000"/>
                </a:solidFill>
                <a:latin typeface="Arial"/>
                <a:ea typeface="Arial"/>
                <a:cs typeface="Arial"/>
                <a:sym typeface="Arial"/>
              </a:rPr>
              <a:t>https://www.instructables.com/</a:t>
            </a:r>
            <a:endParaRPr b="0" i="0" sz="1400" u="none" cap="none" strike="noStrike">
              <a:solidFill>
                <a:srgbClr val="000000"/>
              </a:solidFill>
              <a:latin typeface="Arial"/>
              <a:ea typeface="Arial"/>
              <a:cs typeface="Arial"/>
              <a:sym typeface="Arial"/>
            </a:endParaRPr>
          </a:p>
        </p:txBody>
      </p:sp>
      <p:sp>
        <p:nvSpPr>
          <p:cNvPr id="428" name="Google Shape;428;p61"/>
          <p:cNvSpPr/>
          <p:nvPr/>
        </p:nvSpPr>
        <p:spPr>
          <a:xfrm>
            <a:off x="1241993" y="2954453"/>
            <a:ext cx="2483372"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tr-TR" sz="1500" u="none" cap="none" strike="noStrike">
                <a:solidFill>
                  <a:srgbClr val="000000"/>
                </a:solidFill>
                <a:latin typeface="Arial"/>
                <a:ea typeface="Arial"/>
                <a:cs typeface="Arial"/>
                <a:sym typeface="Arial"/>
              </a:rPr>
              <a:t>https://www.tinkercad.com/</a:t>
            </a:r>
            <a:endParaRPr b="0" i="0" sz="1400" u="none" cap="none" strike="noStrike">
              <a:solidFill>
                <a:srgbClr val="000000"/>
              </a:solidFill>
              <a:latin typeface="Arial"/>
              <a:ea typeface="Arial"/>
              <a:cs typeface="Arial"/>
              <a:sym typeface="Arial"/>
            </a:endParaRPr>
          </a:p>
        </p:txBody>
      </p:sp>
      <p:pic>
        <p:nvPicPr>
          <p:cNvPr id="429" name="Google Shape;429;p61"/>
          <p:cNvPicPr preferRelativeResize="0"/>
          <p:nvPr/>
        </p:nvPicPr>
        <p:blipFill rotWithShape="1">
          <a:blip r:embed="rId3">
            <a:alphaModFix amt="20000"/>
          </a:blip>
          <a:srcRect b="0" l="0" r="0" t="0"/>
          <a:stretch/>
        </p:blipFill>
        <p:spPr>
          <a:xfrm>
            <a:off x="175987" y="2035747"/>
            <a:ext cx="1286549" cy="13522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17"/>
          <p:cNvSpPr txBox="1"/>
          <p:nvPr>
            <p:ph idx="1" type="body"/>
          </p:nvPr>
        </p:nvSpPr>
        <p:spPr>
          <a:xfrm>
            <a:off x="3213032" y="785633"/>
            <a:ext cx="4379213" cy="432048"/>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dk1"/>
              </a:buClr>
              <a:buSzPts val="2800"/>
              <a:buNone/>
            </a:pPr>
            <a:r>
              <a:rPr lang="tr-TR">
                <a:solidFill>
                  <a:schemeClr val="dk1"/>
                </a:solidFill>
                <a:latin typeface="Gill Sans"/>
                <a:ea typeface="Gill Sans"/>
                <a:cs typeface="Gill Sans"/>
                <a:sym typeface="Gill Sans"/>
              </a:rPr>
              <a:t>Oyun Tasarımı</a:t>
            </a:r>
            <a:endParaRPr>
              <a:solidFill>
                <a:schemeClr val="dk1"/>
              </a:solidFill>
              <a:latin typeface="Gill Sans"/>
              <a:ea typeface="Gill Sans"/>
              <a:cs typeface="Gill Sans"/>
              <a:sym typeface="Gill Sans"/>
            </a:endParaRPr>
          </a:p>
        </p:txBody>
      </p:sp>
      <p:sp>
        <p:nvSpPr>
          <p:cNvPr id="435" name="Google Shape;435;p17"/>
          <p:cNvSpPr/>
          <p:nvPr/>
        </p:nvSpPr>
        <p:spPr>
          <a:xfrm>
            <a:off x="2616378" y="1545636"/>
            <a:ext cx="918102" cy="918102"/>
          </a:xfrm>
          <a:prstGeom prst="blockArc">
            <a:avLst>
              <a:gd fmla="val 10800000" name="adj1"/>
              <a:gd fmla="val 5426329" name="adj2"/>
              <a:gd fmla="val 6461" name="adj3"/>
            </a:avLst>
          </a:prstGeom>
          <a:solidFill>
            <a:schemeClr val="accent3"/>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436" name="Google Shape;436;p17"/>
          <p:cNvSpPr/>
          <p:nvPr/>
        </p:nvSpPr>
        <p:spPr>
          <a:xfrm rot="-9900000">
            <a:off x="2411461" y="2388939"/>
            <a:ext cx="918102" cy="918102"/>
          </a:xfrm>
          <a:prstGeom prst="blockArc">
            <a:avLst>
              <a:gd fmla="val 10800000" name="adj1"/>
              <a:gd fmla="val 5426329" name="adj2"/>
              <a:gd fmla="val 6461" name="adj3"/>
            </a:avLst>
          </a:prstGeom>
          <a:solidFill>
            <a:schemeClr val="accent3"/>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437" name="Google Shape;437;p17"/>
          <p:cNvSpPr/>
          <p:nvPr/>
        </p:nvSpPr>
        <p:spPr>
          <a:xfrm>
            <a:off x="3264450" y="2438611"/>
            <a:ext cx="918102" cy="918102"/>
          </a:xfrm>
          <a:prstGeom prst="blockArc">
            <a:avLst>
              <a:gd fmla="val 10800000" name="adj1"/>
              <a:gd fmla="val 5426329" name="adj2"/>
              <a:gd fmla="val 6461" name="adj3"/>
            </a:avLst>
          </a:prstGeom>
          <a:solidFill>
            <a:schemeClr val="accent3"/>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438" name="Google Shape;438;p17"/>
          <p:cNvSpPr/>
          <p:nvPr/>
        </p:nvSpPr>
        <p:spPr>
          <a:xfrm rot="-9900000">
            <a:off x="3043531" y="3301541"/>
            <a:ext cx="918102" cy="918102"/>
          </a:xfrm>
          <a:prstGeom prst="blockArc">
            <a:avLst>
              <a:gd fmla="val 10800000" name="adj1"/>
              <a:gd fmla="val 5426329" name="adj2"/>
              <a:gd fmla="val 6461" name="adj3"/>
            </a:avLst>
          </a:prstGeom>
          <a:solidFill>
            <a:schemeClr val="accent3"/>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439" name="Google Shape;439;p17"/>
          <p:cNvSpPr/>
          <p:nvPr/>
        </p:nvSpPr>
        <p:spPr>
          <a:xfrm>
            <a:off x="3602506" y="2784399"/>
            <a:ext cx="241991" cy="226526"/>
          </a:xfrm>
          <a:custGeom>
            <a:rect b="b" l="l" r="r" t="t"/>
            <a:pathLst>
              <a:path extrusionOk="0" h="3032924" w="3239999">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40" name="Google Shape;440;p17"/>
          <p:cNvSpPr/>
          <p:nvPr/>
        </p:nvSpPr>
        <p:spPr>
          <a:xfrm rot="2700000">
            <a:off x="3410914" y="3596248"/>
            <a:ext cx="183336" cy="328687"/>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41" name="Google Shape;441;p17"/>
          <p:cNvSpPr/>
          <p:nvPr/>
        </p:nvSpPr>
        <p:spPr>
          <a:xfrm rot="-5400000">
            <a:off x="2737479" y="2703988"/>
            <a:ext cx="266065" cy="288005"/>
          </a:xfrm>
          <a:custGeom>
            <a:rect b="b" l="l" r="r" t="t"/>
            <a:pathLst>
              <a:path extrusionOk="0" h="3240001" w="2993176">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42" name="Google Shape;442;p17"/>
          <p:cNvSpPr/>
          <p:nvPr/>
        </p:nvSpPr>
        <p:spPr>
          <a:xfrm>
            <a:off x="2943065" y="1868575"/>
            <a:ext cx="269968" cy="272222"/>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43" name="Google Shape;443;p17"/>
          <p:cNvSpPr txBox="1"/>
          <p:nvPr/>
        </p:nvSpPr>
        <p:spPr>
          <a:xfrm>
            <a:off x="1071546" y="2678907"/>
            <a:ext cx="1257231" cy="276969"/>
          </a:xfrm>
          <a:prstGeom prst="rect">
            <a:avLst/>
          </a:prstGeom>
          <a:noFill/>
          <a:ln>
            <a:noFill/>
          </a:ln>
        </p:spPr>
        <p:txBody>
          <a:bodyPr anchorCtr="0" anchor="t" bIns="34275" lIns="68550" spcFirstLastPara="1" rIns="68550" wrap="square" tIns="34275">
            <a:spAutoFit/>
          </a:bodyPr>
          <a:lstStyle/>
          <a:p>
            <a:pPr indent="-257175" lvl="0" marL="257175" marR="0" rtl="0" algn="l">
              <a:lnSpc>
                <a:spcPct val="100000"/>
              </a:lnSpc>
              <a:spcBef>
                <a:spcPts val="0"/>
              </a:spcBef>
              <a:spcAft>
                <a:spcPts val="0"/>
              </a:spcAft>
              <a:buClr>
                <a:srgbClr val="000000"/>
              </a:buClr>
              <a:buSzPts val="1350"/>
              <a:buFont typeface="Arial"/>
              <a:buNone/>
            </a:pPr>
            <a:r>
              <a:rPr b="1" i="0" lang="tr-TR" sz="1350" u="none" cap="none" strike="noStrike">
                <a:solidFill>
                  <a:schemeClr val="dk1"/>
                </a:solidFill>
                <a:latin typeface="Arial"/>
                <a:ea typeface="Arial"/>
                <a:cs typeface="Arial"/>
                <a:sym typeface="Arial"/>
              </a:rPr>
              <a:t>Başarı</a:t>
            </a:r>
            <a:endParaRPr b="0" i="0" sz="1350" u="none" cap="none" strike="noStrike">
              <a:solidFill>
                <a:schemeClr val="dk1"/>
              </a:solidFill>
              <a:latin typeface="Arial"/>
              <a:ea typeface="Arial"/>
              <a:cs typeface="Arial"/>
              <a:sym typeface="Arial"/>
            </a:endParaRPr>
          </a:p>
        </p:txBody>
      </p:sp>
      <p:sp>
        <p:nvSpPr>
          <p:cNvPr id="444" name="Google Shape;444;p17"/>
          <p:cNvSpPr txBox="1"/>
          <p:nvPr/>
        </p:nvSpPr>
        <p:spPr>
          <a:xfrm>
            <a:off x="3723502" y="1801021"/>
            <a:ext cx="1904612" cy="20771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tr-TR" sz="900" u="none" cap="none" strike="noStrike">
                <a:solidFill>
                  <a:schemeClr val="accent3"/>
                </a:solidFill>
                <a:latin typeface="Arial"/>
                <a:ea typeface="Arial"/>
                <a:cs typeface="Arial"/>
                <a:sym typeface="Arial"/>
              </a:rPr>
              <a:t> </a:t>
            </a:r>
            <a:endParaRPr b="0" i="0" sz="900" u="none" cap="none" strike="noStrike">
              <a:solidFill>
                <a:schemeClr val="accent3"/>
              </a:solidFill>
              <a:latin typeface="Arial"/>
              <a:ea typeface="Arial"/>
              <a:cs typeface="Arial"/>
              <a:sym typeface="Arial"/>
            </a:endParaRPr>
          </a:p>
        </p:txBody>
      </p:sp>
      <p:sp>
        <p:nvSpPr>
          <p:cNvPr id="445" name="Google Shape;445;p17"/>
          <p:cNvSpPr/>
          <p:nvPr/>
        </p:nvSpPr>
        <p:spPr>
          <a:xfrm>
            <a:off x="146698" y="1636041"/>
            <a:ext cx="2148233" cy="346218"/>
          </a:xfrm>
          <a:prstGeom prst="rect">
            <a:avLst/>
          </a:prstGeom>
          <a:noFill/>
          <a:ln>
            <a:noFill/>
          </a:ln>
        </p:spPr>
        <p:txBody>
          <a:bodyPr anchorCtr="0" anchor="t" bIns="34275" lIns="68550" spcFirstLastPara="1" rIns="68550" wrap="square" tIns="34275">
            <a:spAutoFit/>
          </a:bodyPr>
          <a:lstStyle/>
          <a:p>
            <a:pPr indent="-257175" lvl="0" marL="257175" marR="0" rtl="0" algn="l">
              <a:lnSpc>
                <a:spcPct val="100000"/>
              </a:lnSpc>
              <a:spcBef>
                <a:spcPts val="0"/>
              </a:spcBef>
              <a:spcAft>
                <a:spcPts val="0"/>
              </a:spcAft>
              <a:buClr>
                <a:srgbClr val="000000"/>
              </a:buClr>
              <a:buSzPts val="1800"/>
              <a:buFont typeface="Arial"/>
              <a:buNone/>
            </a:pPr>
            <a:r>
              <a:rPr lang="tr-TR" sz="1800">
                <a:solidFill>
                  <a:srgbClr val="17365D"/>
                </a:solidFill>
                <a:latin typeface="Teko"/>
                <a:ea typeface="Teko"/>
                <a:cs typeface="Teko"/>
                <a:sym typeface="Teko"/>
              </a:rPr>
              <a:t>Oyun Dinamikleri</a:t>
            </a:r>
            <a:endParaRPr b="0" i="0" sz="1800" u="none" cap="none" strike="noStrike">
              <a:solidFill>
                <a:srgbClr val="17365D"/>
              </a:solidFill>
              <a:latin typeface="Teko"/>
              <a:ea typeface="Teko"/>
              <a:cs typeface="Teko"/>
              <a:sym typeface="Teko"/>
            </a:endParaRPr>
          </a:p>
        </p:txBody>
      </p:sp>
      <p:sp>
        <p:nvSpPr>
          <p:cNvPr id="446" name="Google Shape;446;p17"/>
          <p:cNvSpPr/>
          <p:nvPr/>
        </p:nvSpPr>
        <p:spPr>
          <a:xfrm>
            <a:off x="3589736" y="1875229"/>
            <a:ext cx="532838"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r>
              <a:rPr b="1" i="0" lang="tr-TR" sz="1350" u="none" cap="none" strike="noStrike">
                <a:solidFill>
                  <a:schemeClr val="dk1"/>
                </a:solidFill>
                <a:latin typeface="Arial"/>
                <a:ea typeface="Arial"/>
                <a:cs typeface="Arial"/>
                <a:sym typeface="Arial"/>
              </a:rPr>
              <a:t>Ödül</a:t>
            </a:r>
            <a:endParaRPr b="0" i="0" sz="1350" u="none" cap="none" strike="noStrike">
              <a:solidFill>
                <a:schemeClr val="dk1"/>
              </a:solidFill>
              <a:latin typeface="Arial"/>
              <a:ea typeface="Arial"/>
              <a:cs typeface="Arial"/>
              <a:sym typeface="Arial"/>
            </a:endParaRPr>
          </a:p>
        </p:txBody>
      </p:sp>
      <p:sp>
        <p:nvSpPr>
          <p:cNvPr id="447" name="Google Shape;447;p17"/>
          <p:cNvSpPr/>
          <p:nvPr/>
        </p:nvSpPr>
        <p:spPr>
          <a:xfrm>
            <a:off x="1928803" y="2035965"/>
            <a:ext cx="571310" cy="276969"/>
          </a:xfrm>
          <a:prstGeom prst="rect">
            <a:avLst/>
          </a:prstGeom>
          <a:noFill/>
          <a:ln>
            <a:noFill/>
          </a:ln>
        </p:spPr>
        <p:txBody>
          <a:bodyPr anchorCtr="0" anchor="t" bIns="34275" lIns="68550" spcFirstLastPara="1" rIns="68550" wrap="square" tIns="34275">
            <a:spAutoFit/>
          </a:bodyPr>
          <a:lstStyle/>
          <a:p>
            <a:pPr indent="-257175" lvl="0" marL="257175" marR="0" rtl="0" algn="l">
              <a:lnSpc>
                <a:spcPct val="100000"/>
              </a:lnSpc>
              <a:spcBef>
                <a:spcPts val="0"/>
              </a:spcBef>
              <a:spcAft>
                <a:spcPts val="0"/>
              </a:spcAft>
              <a:buClr>
                <a:srgbClr val="000000"/>
              </a:buClr>
              <a:buSzPts val="1350"/>
              <a:buFont typeface="Arial"/>
              <a:buNone/>
            </a:pPr>
            <a:r>
              <a:rPr b="1" i="0" lang="tr-TR" sz="1350" u="none" cap="none" strike="noStrike">
                <a:solidFill>
                  <a:schemeClr val="dk1"/>
                </a:solidFill>
                <a:latin typeface="Arial"/>
                <a:ea typeface="Arial"/>
                <a:cs typeface="Arial"/>
                <a:sym typeface="Arial"/>
              </a:rPr>
              <a:t>Statü</a:t>
            </a:r>
            <a:endParaRPr b="0" i="0" sz="1350" u="none" cap="none" strike="noStrike">
              <a:solidFill>
                <a:schemeClr val="dk1"/>
              </a:solidFill>
              <a:latin typeface="Arial"/>
              <a:ea typeface="Arial"/>
              <a:cs typeface="Arial"/>
              <a:sym typeface="Arial"/>
            </a:endParaRPr>
          </a:p>
        </p:txBody>
      </p:sp>
      <p:sp>
        <p:nvSpPr>
          <p:cNvPr id="448" name="Google Shape;448;p17"/>
          <p:cNvSpPr/>
          <p:nvPr/>
        </p:nvSpPr>
        <p:spPr>
          <a:xfrm>
            <a:off x="1339438" y="3804055"/>
            <a:ext cx="1677383" cy="276969"/>
          </a:xfrm>
          <a:prstGeom prst="rect">
            <a:avLst/>
          </a:prstGeom>
          <a:noFill/>
          <a:ln>
            <a:noFill/>
          </a:ln>
        </p:spPr>
        <p:txBody>
          <a:bodyPr anchorCtr="0" anchor="t" bIns="34275" lIns="68550" spcFirstLastPara="1" rIns="68550" wrap="square" tIns="34275">
            <a:spAutoFit/>
          </a:bodyPr>
          <a:lstStyle/>
          <a:p>
            <a:pPr indent="-257175" lvl="0" marL="257175" marR="0" rtl="0" algn="l">
              <a:lnSpc>
                <a:spcPct val="100000"/>
              </a:lnSpc>
              <a:spcBef>
                <a:spcPts val="0"/>
              </a:spcBef>
              <a:spcAft>
                <a:spcPts val="0"/>
              </a:spcAft>
              <a:buClr>
                <a:srgbClr val="000000"/>
              </a:buClr>
              <a:buSzPts val="1350"/>
              <a:buFont typeface="Arial"/>
              <a:buNone/>
            </a:pPr>
            <a:r>
              <a:rPr b="1" i="0" lang="tr-TR" sz="1350" u="none" cap="none" strike="noStrike">
                <a:solidFill>
                  <a:schemeClr val="dk1"/>
                </a:solidFill>
                <a:latin typeface="Arial"/>
                <a:ea typeface="Arial"/>
                <a:cs typeface="Arial"/>
                <a:sym typeface="Arial"/>
              </a:rPr>
              <a:t>Kendini ifade</a:t>
            </a:r>
            <a:endParaRPr b="0" i="0" sz="1350" u="none" cap="none" strike="noStrike">
              <a:solidFill>
                <a:schemeClr val="dk1"/>
              </a:solidFill>
              <a:latin typeface="Arial"/>
              <a:ea typeface="Arial"/>
              <a:cs typeface="Arial"/>
              <a:sym typeface="Arial"/>
            </a:endParaRPr>
          </a:p>
        </p:txBody>
      </p:sp>
      <p:sp>
        <p:nvSpPr>
          <p:cNvPr id="449" name="Google Shape;449;p17"/>
          <p:cNvSpPr txBox="1"/>
          <p:nvPr/>
        </p:nvSpPr>
        <p:spPr>
          <a:xfrm>
            <a:off x="4290475" y="2786064"/>
            <a:ext cx="1174509" cy="20771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3"/>
              </a:solidFill>
              <a:latin typeface="Arial"/>
              <a:ea typeface="Arial"/>
              <a:cs typeface="Arial"/>
              <a:sym typeface="Arial"/>
            </a:endParaRPr>
          </a:p>
        </p:txBody>
      </p:sp>
      <p:sp>
        <p:nvSpPr>
          <p:cNvPr id="450" name="Google Shape;450;p17"/>
          <p:cNvSpPr txBox="1"/>
          <p:nvPr/>
        </p:nvSpPr>
        <p:spPr>
          <a:xfrm>
            <a:off x="4393413" y="2678908"/>
            <a:ext cx="1174509" cy="253885"/>
          </a:xfrm>
          <a:prstGeom prst="rect">
            <a:avLst/>
          </a:prstGeom>
          <a:noFill/>
          <a:ln>
            <a:noFill/>
          </a:ln>
        </p:spPr>
        <p:txBody>
          <a:bodyPr anchorCtr="0" anchor="t" bIns="34275" lIns="68550" spcFirstLastPara="1" rIns="68550" wrap="square" tIns="34275">
            <a:spAutoFit/>
          </a:bodyPr>
          <a:lstStyle/>
          <a:p>
            <a:pPr indent="-257175" lvl="0" marL="257175" marR="0" rtl="0" algn="l">
              <a:lnSpc>
                <a:spcPct val="100000"/>
              </a:lnSpc>
              <a:spcBef>
                <a:spcPts val="0"/>
              </a:spcBef>
              <a:spcAft>
                <a:spcPts val="0"/>
              </a:spcAft>
              <a:buClr>
                <a:srgbClr val="000000"/>
              </a:buClr>
              <a:buSzPts val="1200"/>
              <a:buFont typeface="Arial"/>
              <a:buNone/>
            </a:pPr>
            <a:r>
              <a:rPr b="1" i="0" lang="tr-TR" sz="1200" u="none" cap="none" strike="noStrike">
                <a:solidFill>
                  <a:schemeClr val="dk1"/>
                </a:solidFill>
                <a:latin typeface="Arial"/>
                <a:ea typeface="Arial"/>
                <a:cs typeface="Arial"/>
                <a:sym typeface="Arial"/>
              </a:rPr>
              <a:t>Özveri</a:t>
            </a:r>
            <a:endParaRPr b="0" i="0" sz="1200" u="none" cap="none" strike="noStrike">
              <a:solidFill>
                <a:schemeClr val="dk1"/>
              </a:solidFill>
              <a:latin typeface="Arial"/>
              <a:ea typeface="Arial"/>
              <a:cs typeface="Arial"/>
              <a:sym typeface="Arial"/>
            </a:endParaRPr>
          </a:p>
        </p:txBody>
      </p:sp>
      <p:sp>
        <p:nvSpPr>
          <p:cNvPr id="451" name="Google Shape;451;p17"/>
          <p:cNvSpPr/>
          <p:nvPr/>
        </p:nvSpPr>
        <p:spPr>
          <a:xfrm>
            <a:off x="4018364" y="3696898"/>
            <a:ext cx="811761" cy="276969"/>
          </a:xfrm>
          <a:prstGeom prst="rect">
            <a:avLst/>
          </a:prstGeom>
          <a:noFill/>
          <a:ln>
            <a:noFill/>
          </a:ln>
        </p:spPr>
        <p:txBody>
          <a:bodyPr anchorCtr="0" anchor="t" bIns="34275" lIns="68550" spcFirstLastPara="1" rIns="68550" wrap="square" tIns="34275">
            <a:spAutoFit/>
          </a:bodyPr>
          <a:lstStyle/>
          <a:p>
            <a:pPr indent="-257175" lvl="0" marL="257175" marR="0" rtl="0" algn="l">
              <a:lnSpc>
                <a:spcPct val="100000"/>
              </a:lnSpc>
              <a:spcBef>
                <a:spcPts val="0"/>
              </a:spcBef>
              <a:spcAft>
                <a:spcPts val="0"/>
              </a:spcAft>
              <a:buClr>
                <a:srgbClr val="000000"/>
              </a:buClr>
              <a:buSzPts val="1350"/>
              <a:buFont typeface="Arial"/>
              <a:buNone/>
            </a:pPr>
            <a:r>
              <a:rPr b="1" i="0" lang="tr-TR" sz="1350" u="none" cap="none" strike="noStrike">
                <a:solidFill>
                  <a:schemeClr val="dk1"/>
                </a:solidFill>
                <a:latin typeface="Arial"/>
                <a:ea typeface="Arial"/>
                <a:cs typeface="Arial"/>
                <a:sym typeface="Arial"/>
              </a:rPr>
              <a:t>Rekabet</a:t>
            </a:r>
            <a:endParaRPr b="0" i="0" sz="1350" u="none" cap="none" strike="noStrike">
              <a:solidFill>
                <a:schemeClr val="dk1"/>
              </a:solidFill>
              <a:latin typeface="Arial"/>
              <a:ea typeface="Arial"/>
              <a:cs typeface="Arial"/>
              <a:sym typeface="Arial"/>
            </a:endParaRPr>
          </a:p>
        </p:txBody>
      </p:sp>
      <p:pic>
        <p:nvPicPr>
          <p:cNvPr id="452" name="Google Shape;452;p17"/>
          <p:cNvPicPr preferRelativeResize="0"/>
          <p:nvPr/>
        </p:nvPicPr>
        <p:blipFill rotWithShape="1">
          <a:blip r:embed="rId3">
            <a:alphaModFix amt="20000"/>
          </a:blip>
          <a:srcRect b="0" l="0" r="0" t="0"/>
          <a:stretch/>
        </p:blipFill>
        <p:spPr>
          <a:xfrm>
            <a:off x="175987" y="2035747"/>
            <a:ext cx="1286549" cy="13522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2"/>
          <p:cNvSpPr txBox="1"/>
          <p:nvPr>
            <p:ph idx="1" type="body"/>
          </p:nvPr>
        </p:nvSpPr>
        <p:spPr>
          <a:xfrm>
            <a:off x="2985355" y="837682"/>
            <a:ext cx="4209157" cy="432048"/>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dk1"/>
              </a:buClr>
              <a:buSzPts val="2800"/>
              <a:buNone/>
            </a:pPr>
            <a:r>
              <a:rPr lang="tr-TR">
                <a:solidFill>
                  <a:schemeClr val="dk1"/>
                </a:solidFill>
                <a:latin typeface="Gill Sans"/>
                <a:ea typeface="Gill Sans"/>
                <a:cs typeface="Gill Sans"/>
                <a:sym typeface="Gill Sans"/>
              </a:rPr>
              <a:t>Oyun Tasarımı</a:t>
            </a:r>
            <a:endParaRPr>
              <a:solidFill>
                <a:schemeClr val="dk1"/>
              </a:solidFill>
              <a:latin typeface="Gill Sans"/>
              <a:ea typeface="Gill Sans"/>
              <a:cs typeface="Gill Sans"/>
              <a:sym typeface="Gill Sans"/>
            </a:endParaRPr>
          </a:p>
        </p:txBody>
      </p:sp>
      <p:sp>
        <p:nvSpPr>
          <p:cNvPr id="458" name="Google Shape;458;p62"/>
          <p:cNvSpPr txBox="1"/>
          <p:nvPr/>
        </p:nvSpPr>
        <p:spPr>
          <a:xfrm>
            <a:off x="1153886" y="2068966"/>
            <a:ext cx="3233057" cy="106182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100"/>
              <a:buFont typeface="Arial"/>
              <a:buChar char="•"/>
            </a:pPr>
            <a:r>
              <a:rPr b="0" i="0" lang="tr-TR" sz="2100" u="none" cap="none" strike="noStrike">
                <a:solidFill>
                  <a:srgbClr val="000000"/>
                </a:solidFill>
                <a:latin typeface="Arial"/>
                <a:ea typeface="Arial"/>
                <a:cs typeface="Arial"/>
                <a:sym typeface="Arial"/>
              </a:rPr>
              <a:t>Kutu Oyunları</a:t>
            </a:r>
            <a:endParaRPr b="0" i="0" sz="21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100"/>
              <a:buFont typeface="Arial"/>
              <a:buChar char="•"/>
            </a:pPr>
            <a:r>
              <a:rPr b="0" i="0" lang="tr-TR" sz="2100" u="none" cap="none" strike="noStrike">
                <a:solidFill>
                  <a:srgbClr val="000000"/>
                </a:solidFill>
                <a:latin typeface="Arial"/>
                <a:ea typeface="Arial"/>
                <a:cs typeface="Arial"/>
                <a:sym typeface="Arial"/>
              </a:rPr>
              <a:t>Kağıt Oyunları</a:t>
            </a:r>
            <a:endParaRPr b="0" i="0" sz="21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100"/>
              <a:buFont typeface="Arial"/>
              <a:buChar char="•"/>
            </a:pPr>
            <a:r>
              <a:rPr b="0" i="0" lang="tr-TR" sz="2100" u="none" cap="none" strike="noStrike">
                <a:solidFill>
                  <a:srgbClr val="000000"/>
                </a:solidFill>
                <a:latin typeface="Arial"/>
                <a:ea typeface="Arial"/>
                <a:cs typeface="Arial"/>
                <a:sym typeface="Arial"/>
              </a:rPr>
              <a:t>Bilgisayar Oyunları</a:t>
            </a:r>
            <a:endParaRPr b="0" i="0" sz="2100" u="none" cap="none" strike="noStrike">
              <a:solidFill>
                <a:srgbClr val="000000"/>
              </a:solidFill>
              <a:latin typeface="Arial"/>
              <a:ea typeface="Arial"/>
              <a:cs typeface="Arial"/>
              <a:sym typeface="Arial"/>
            </a:endParaRPr>
          </a:p>
        </p:txBody>
      </p:sp>
      <p:pic>
        <p:nvPicPr>
          <p:cNvPr id="459" name="Google Shape;459;p62"/>
          <p:cNvPicPr preferRelativeResize="0"/>
          <p:nvPr/>
        </p:nvPicPr>
        <p:blipFill rotWithShape="1">
          <a:blip r:embed="rId3">
            <a:alphaModFix amt="20000"/>
          </a:blip>
          <a:srcRect b="0" l="0" r="0" t="0"/>
          <a:stretch/>
        </p:blipFill>
        <p:spPr>
          <a:xfrm>
            <a:off x="175987" y="2035747"/>
            <a:ext cx="1286549" cy="13522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3"/>
          <p:cNvSpPr txBox="1"/>
          <p:nvPr>
            <p:ph idx="1" type="body"/>
          </p:nvPr>
        </p:nvSpPr>
        <p:spPr>
          <a:xfrm>
            <a:off x="2985355" y="837682"/>
            <a:ext cx="4209157" cy="432048"/>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dk1"/>
              </a:buClr>
              <a:buSzPts val="2800"/>
              <a:buNone/>
            </a:pPr>
            <a:r>
              <a:rPr lang="tr-TR">
                <a:solidFill>
                  <a:schemeClr val="dk1"/>
                </a:solidFill>
                <a:latin typeface="Gill Sans"/>
                <a:ea typeface="Gill Sans"/>
                <a:cs typeface="Gill Sans"/>
                <a:sym typeface="Gill Sans"/>
              </a:rPr>
              <a:t>Oyun Tasarımı</a:t>
            </a:r>
            <a:endParaRPr>
              <a:solidFill>
                <a:schemeClr val="dk1"/>
              </a:solidFill>
              <a:latin typeface="Gill Sans"/>
              <a:ea typeface="Gill Sans"/>
              <a:cs typeface="Gill Sans"/>
              <a:sym typeface="Gill Sans"/>
            </a:endParaRPr>
          </a:p>
        </p:txBody>
      </p:sp>
      <p:pic>
        <p:nvPicPr>
          <p:cNvPr descr="Play a game to learn about water conservation | Chicago Botanic Garden" id="465" name="Google Shape;465;p63"/>
          <p:cNvPicPr preferRelativeResize="0"/>
          <p:nvPr/>
        </p:nvPicPr>
        <p:blipFill rotWithShape="1">
          <a:blip r:embed="rId3">
            <a:alphaModFix/>
          </a:blip>
          <a:srcRect b="0" l="0" r="0" t="0"/>
          <a:stretch/>
        </p:blipFill>
        <p:spPr>
          <a:xfrm>
            <a:off x="3235965" y="1537127"/>
            <a:ext cx="2868674" cy="2732070"/>
          </a:xfrm>
          <a:prstGeom prst="rect">
            <a:avLst/>
          </a:prstGeom>
          <a:noFill/>
          <a:ln>
            <a:noFill/>
          </a:ln>
        </p:spPr>
      </p:pic>
      <p:pic>
        <p:nvPicPr>
          <p:cNvPr id="466" name="Google Shape;466;p63"/>
          <p:cNvPicPr preferRelativeResize="0"/>
          <p:nvPr/>
        </p:nvPicPr>
        <p:blipFill rotWithShape="1">
          <a:blip r:embed="rId4">
            <a:alphaModFix amt="20000"/>
          </a:blip>
          <a:srcRect b="0" l="0" r="0" t="0"/>
          <a:stretch/>
        </p:blipFill>
        <p:spPr>
          <a:xfrm>
            <a:off x="175987" y="2035747"/>
            <a:ext cx="1286549" cy="135222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4"/>
          <p:cNvSpPr txBox="1"/>
          <p:nvPr>
            <p:ph idx="1" type="body"/>
          </p:nvPr>
        </p:nvSpPr>
        <p:spPr>
          <a:xfrm>
            <a:off x="2985355" y="837682"/>
            <a:ext cx="4209157" cy="432048"/>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dk1"/>
              </a:buClr>
              <a:buSzPts val="2800"/>
              <a:buNone/>
            </a:pPr>
            <a:r>
              <a:rPr lang="tr-TR">
                <a:solidFill>
                  <a:schemeClr val="dk1"/>
                </a:solidFill>
                <a:latin typeface="Gill Sans"/>
                <a:ea typeface="Gill Sans"/>
                <a:cs typeface="Gill Sans"/>
                <a:sym typeface="Gill Sans"/>
              </a:rPr>
              <a:t>Oyun Tasarımı</a:t>
            </a:r>
            <a:endParaRPr>
              <a:solidFill>
                <a:schemeClr val="dk1"/>
              </a:solidFill>
              <a:latin typeface="Gill Sans"/>
              <a:ea typeface="Gill Sans"/>
              <a:cs typeface="Gill Sans"/>
              <a:sym typeface="Gill Sans"/>
            </a:endParaRPr>
          </a:p>
        </p:txBody>
      </p:sp>
      <p:pic>
        <p:nvPicPr>
          <p:cNvPr id="472" name="Google Shape;472;p64"/>
          <p:cNvPicPr preferRelativeResize="0"/>
          <p:nvPr/>
        </p:nvPicPr>
        <p:blipFill rotWithShape="1">
          <a:blip r:embed="rId3">
            <a:alphaModFix/>
          </a:blip>
          <a:srcRect b="0" l="0" r="0" t="0"/>
          <a:stretch/>
        </p:blipFill>
        <p:spPr>
          <a:xfrm>
            <a:off x="970862" y="1409040"/>
            <a:ext cx="5184813" cy="29164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5"/>
          <p:cNvSpPr txBox="1"/>
          <p:nvPr>
            <p:ph idx="1" type="body"/>
          </p:nvPr>
        </p:nvSpPr>
        <p:spPr>
          <a:xfrm>
            <a:off x="881743" y="724660"/>
            <a:ext cx="6858000" cy="432048"/>
          </a:xfrm>
          <a:prstGeom prst="rect">
            <a:avLst/>
          </a:prstGeom>
          <a:noFill/>
          <a:ln>
            <a:noFill/>
          </a:ln>
        </p:spPr>
        <p:txBody>
          <a:bodyPr anchorCtr="0" anchor="ctr" bIns="45700" lIns="91425" spcFirstLastPara="1" rIns="91425" wrap="square" tIns="45700">
            <a:noAutofit/>
          </a:bodyPr>
          <a:lstStyle/>
          <a:p>
            <a:pPr indent="-171450" lvl="0" marL="342900" marR="0" rtl="0" algn="ctr">
              <a:lnSpc>
                <a:spcPct val="100000"/>
              </a:lnSpc>
              <a:spcBef>
                <a:spcPts val="540"/>
              </a:spcBef>
              <a:spcAft>
                <a:spcPts val="0"/>
              </a:spcAft>
              <a:buClr>
                <a:schemeClr val="accent3"/>
              </a:buClr>
              <a:buSzPts val="3600"/>
              <a:buFont typeface="Arial"/>
              <a:buNone/>
            </a:pPr>
            <a:r>
              <a:rPr lang="tr-TR"/>
              <a:t>Sıra Sizde</a:t>
            </a:r>
            <a:endParaRPr/>
          </a:p>
        </p:txBody>
      </p:sp>
      <p:grpSp>
        <p:nvGrpSpPr>
          <p:cNvPr id="478" name="Google Shape;478;p65"/>
          <p:cNvGrpSpPr/>
          <p:nvPr/>
        </p:nvGrpSpPr>
        <p:grpSpPr>
          <a:xfrm>
            <a:off x="1186251" y="1632229"/>
            <a:ext cx="4736691" cy="2614892"/>
            <a:chOff x="1060654" y="760"/>
            <a:chExt cx="4736691" cy="2614892"/>
          </a:xfrm>
        </p:grpSpPr>
        <p:sp>
          <p:nvSpPr>
            <p:cNvPr id="479" name="Google Shape;479;p65"/>
            <p:cNvSpPr/>
            <p:nvPr/>
          </p:nvSpPr>
          <p:spPr>
            <a:xfrm rot="10800000">
              <a:off x="1236775" y="760"/>
              <a:ext cx="4560570" cy="35224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65"/>
            <p:cNvSpPr txBox="1"/>
            <p:nvPr/>
          </p:nvSpPr>
          <p:spPr>
            <a:xfrm>
              <a:off x="1324835" y="760"/>
              <a:ext cx="4472510" cy="352242"/>
            </a:xfrm>
            <a:prstGeom prst="rect">
              <a:avLst/>
            </a:prstGeom>
            <a:noFill/>
            <a:ln>
              <a:noFill/>
            </a:ln>
          </p:spPr>
          <p:txBody>
            <a:bodyPr anchorCtr="0" anchor="ctr" bIns="38100" lIns="155325" spcFirstLastPara="1" rIns="71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tr-TR" sz="1000" u="none" cap="none" strike="noStrike">
                  <a:solidFill>
                    <a:schemeClr val="dk1"/>
                  </a:solidFill>
                  <a:latin typeface="Arial"/>
                  <a:ea typeface="Arial"/>
                  <a:cs typeface="Arial"/>
                  <a:sym typeface="Arial"/>
                </a:rPr>
                <a:t>Probleminizde bulduğunuz alt problemlerden herhangi biri hakkında bir oyun tasarlayın.</a:t>
              </a:r>
              <a:endParaRPr b="0" i="0" sz="1000" u="none" cap="none" strike="noStrike">
                <a:solidFill>
                  <a:schemeClr val="dk1"/>
                </a:solidFill>
                <a:latin typeface="Arial"/>
                <a:ea typeface="Arial"/>
                <a:cs typeface="Arial"/>
                <a:sym typeface="Arial"/>
              </a:endParaRPr>
            </a:p>
          </p:txBody>
        </p:sp>
        <p:sp>
          <p:nvSpPr>
            <p:cNvPr id="481" name="Google Shape;481;p65"/>
            <p:cNvSpPr/>
            <p:nvPr/>
          </p:nvSpPr>
          <p:spPr>
            <a:xfrm>
              <a:off x="1060654" y="760"/>
              <a:ext cx="352242" cy="352242"/>
            </a:xfrm>
            <a:prstGeom prst="ellipse">
              <a:avLst/>
            </a:prstGeom>
            <a:solidFill>
              <a:srgbClr val="BBEA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65"/>
            <p:cNvSpPr/>
            <p:nvPr/>
          </p:nvSpPr>
          <p:spPr>
            <a:xfrm rot="10800000">
              <a:off x="1236775" y="453290"/>
              <a:ext cx="4560570" cy="35224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65"/>
            <p:cNvSpPr txBox="1"/>
            <p:nvPr/>
          </p:nvSpPr>
          <p:spPr>
            <a:xfrm>
              <a:off x="1324835" y="453290"/>
              <a:ext cx="4472510" cy="352242"/>
            </a:xfrm>
            <a:prstGeom prst="rect">
              <a:avLst/>
            </a:prstGeom>
            <a:noFill/>
            <a:ln>
              <a:noFill/>
            </a:ln>
          </p:spPr>
          <p:txBody>
            <a:bodyPr anchorCtr="0" anchor="ctr" bIns="38100" lIns="155325" spcFirstLastPara="1" rIns="71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tr-TR" sz="1000" u="none" cap="none" strike="noStrike">
                  <a:solidFill>
                    <a:schemeClr val="dk1"/>
                  </a:solidFill>
                  <a:latin typeface="Arial"/>
                  <a:ea typeface="Arial"/>
                  <a:cs typeface="Arial"/>
                  <a:sym typeface="Arial"/>
                </a:rPr>
                <a:t>Oyun öner</a:t>
              </a:r>
              <a:endParaRPr b="0" i="0" sz="1000" u="none" cap="none" strike="noStrike">
                <a:solidFill>
                  <a:schemeClr val="dk1"/>
                </a:solidFill>
                <a:latin typeface="Arial"/>
                <a:ea typeface="Arial"/>
                <a:cs typeface="Arial"/>
                <a:sym typeface="Arial"/>
              </a:endParaRPr>
            </a:p>
          </p:txBody>
        </p:sp>
        <p:sp>
          <p:nvSpPr>
            <p:cNvPr id="484" name="Google Shape;484;p65"/>
            <p:cNvSpPr/>
            <p:nvPr/>
          </p:nvSpPr>
          <p:spPr>
            <a:xfrm>
              <a:off x="1060654" y="453290"/>
              <a:ext cx="352242" cy="352242"/>
            </a:xfrm>
            <a:prstGeom prst="ellipse">
              <a:avLst/>
            </a:prstGeom>
            <a:solidFill>
              <a:srgbClr val="BBEA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65"/>
            <p:cNvSpPr/>
            <p:nvPr/>
          </p:nvSpPr>
          <p:spPr>
            <a:xfrm rot="10800000">
              <a:off x="1236775" y="905820"/>
              <a:ext cx="4560570" cy="35224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65"/>
            <p:cNvSpPr txBox="1"/>
            <p:nvPr/>
          </p:nvSpPr>
          <p:spPr>
            <a:xfrm>
              <a:off x="1324835" y="905820"/>
              <a:ext cx="4472510" cy="352242"/>
            </a:xfrm>
            <a:prstGeom prst="rect">
              <a:avLst/>
            </a:prstGeom>
            <a:noFill/>
            <a:ln>
              <a:noFill/>
            </a:ln>
          </p:spPr>
          <p:txBody>
            <a:bodyPr anchorCtr="0" anchor="ctr" bIns="38100" lIns="155325" spcFirstLastPara="1" rIns="71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tr-TR" sz="1000" u="none" cap="none" strike="noStrike">
                  <a:solidFill>
                    <a:schemeClr val="dk1"/>
                  </a:solidFill>
                  <a:latin typeface="Arial"/>
                  <a:ea typeface="Arial"/>
                  <a:cs typeface="Arial"/>
                  <a:sym typeface="Arial"/>
                </a:rPr>
                <a:t>Karakterler</a:t>
              </a:r>
              <a:endParaRPr b="0" i="0" sz="1000" u="none" cap="none" strike="noStrike">
                <a:solidFill>
                  <a:schemeClr val="dk1"/>
                </a:solidFill>
                <a:latin typeface="Arial"/>
                <a:ea typeface="Arial"/>
                <a:cs typeface="Arial"/>
                <a:sym typeface="Arial"/>
              </a:endParaRPr>
            </a:p>
          </p:txBody>
        </p:sp>
        <p:sp>
          <p:nvSpPr>
            <p:cNvPr id="487" name="Google Shape;487;p65"/>
            <p:cNvSpPr/>
            <p:nvPr/>
          </p:nvSpPr>
          <p:spPr>
            <a:xfrm>
              <a:off x="1060654" y="905820"/>
              <a:ext cx="352242" cy="352242"/>
            </a:xfrm>
            <a:prstGeom prst="ellipse">
              <a:avLst/>
            </a:prstGeom>
            <a:solidFill>
              <a:srgbClr val="BBEA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65"/>
            <p:cNvSpPr/>
            <p:nvPr/>
          </p:nvSpPr>
          <p:spPr>
            <a:xfrm rot="10800000">
              <a:off x="1236775" y="1358350"/>
              <a:ext cx="4560570" cy="35224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65"/>
            <p:cNvSpPr txBox="1"/>
            <p:nvPr/>
          </p:nvSpPr>
          <p:spPr>
            <a:xfrm>
              <a:off x="1324835" y="1358350"/>
              <a:ext cx="4472510" cy="352242"/>
            </a:xfrm>
            <a:prstGeom prst="rect">
              <a:avLst/>
            </a:prstGeom>
            <a:noFill/>
            <a:ln>
              <a:noFill/>
            </a:ln>
          </p:spPr>
          <p:txBody>
            <a:bodyPr anchorCtr="0" anchor="ctr" bIns="38100" lIns="155325" spcFirstLastPara="1" rIns="71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tr-TR" sz="1000" u="none" cap="none" strike="noStrike">
                  <a:solidFill>
                    <a:schemeClr val="dk1"/>
                  </a:solidFill>
                  <a:latin typeface="Arial"/>
                  <a:ea typeface="Arial"/>
                  <a:cs typeface="Arial"/>
                  <a:sym typeface="Arial"/>
                </a:rPr>
                <a:t>Oyunun Bileşenleri</a:t>
              </a:r>
              <a:endParaRPr b="0" i="0" sz="1000" u="none" cap="none" strike="noStrike">
                <a:solidFill>
                  <a:schemeClr val="dk1"/>
                </a:solidFill>
                <a:latin typeface="Arial"/>
                <a:ea typeface="Arial"/>
                <a:cs typeface="Arial"/>
                <a:sym typeface="Arial"/>
              </a:endParaRPr>
            </a:p>
          </p:txBody>
        </p:sp>
        <p:sp>
          <p:nvSpPr>
            <p:cNvPr id="490" name="Google Shape;490;p65"/>
            <p:cNvSpPr/>
            <p:nvPr/>
          </p:nvSpPr>
          <p:spPr>
            <a:xfrm>
              <a:off x="1060654" y="1358350"/>
              <a:ext cx="352242" cy="352242"/>
            </a:xfrm>
            <a:prstGeom prst="ellipse">
              <a:avLst/>
            </a:prstGeom>
            <a:solidFill>
              <a:srgbClr val="BBEA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65"/>
            <p:cNvSpPr/>
            <p:nvPr/>
          </p:nvSpPr>
          <p:spPr>
            <a:xfrm rot="10800000">
              <a:off x="1236775" y="1810880"/>
              <a:ext cx="4560570" cy="35224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65"/>
            <p:cNvSpPr txBox="1"/>
            <p:nvPr/>
          </p:nvSpPr>
          <p:spPr>
            <a:xfrm>
              <a:off x="1324835" y="1810880"/>
              <a:ext cx="4472510" cy="352242"/>
            </a:xfrm>
            <a:prstGeom prst="rect">
              <a:avLst/>
            </a:prstGeom>
            <a:noFill/>
            <a:ln>
              <a:noFill/>
            </a:ln>
          </p:spPr>
          <p:txBody>
            <a:bodyPr anchorCtr="0" anchor="ctr" bIns="38100" lIns="155325" spcFirstLastPara="1" rIns="71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tr-TR" sz="1000" u="none" cap="none" strike="noStrike">
                  <a:solidFill>
                    <a:schemeClr val="dk1"/>
                  </a:solidFill>
                  <a:latin typeface="Arial"/>
                  <a:ea typeface="Arial"/>
                  <a:cs typeface="Arial"/>
                  <a:sym typeface="Arial"/>
                </a:rPr>
                <a:t>Ödül</a:t>
              </a:r>
              <a:endParaRPr b="0" i="0" sz="1000" u="none" cap="none" strike="noStrike">
                <a:solidFill>
                  <a:schemeClr val="dk1"/>
                </a:solidFill>
                <a:latin typeface="Arial"/>
                <a:ea typeface="Arial"/>
                <a:cs typeface="Arial"/>
                <a:sym typeface="Arial"/>
              </a:endParaRPr>
            </a:p>
          </p:txBody>
        </p:sp>
        <p:sp>
          <p:nvSpPr>
            <p:cNvPr id="493" name="Google Shape;493;p65"/>
            <p:cNvSpPr/>
            <p:nvPr/>
          </p:nvSpPr>
          <p:spPr>
            <a:xfrm>
              <a:off x="1060654" y="1810880"/>
              <a:ext cx="352242" cy="352242"/>
            </a:xfrm>
            <a:prstGeom prst="ellipse">
              <a:avLst/>
            </a:prstGeom>
            <a:solidFill>
              <a:srgbClr val="BBEA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65"/>
            <p:cNvSpPr/>
            <p:nvPr/>
          </p:nvSpPr>
          <p:spPr>
            <a:xfrm rot="10800000">
              <a:off x="1236775" y="2263410"/>
              <a:ext cx="4560570" cy="35224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65"/>
            <p:cNvSpPr txBox="1"/>
            <p:nvPr/>
          </p:nvSpPr>
          <p:spPr>
            <a:xfrm>
              <a:off x="1324835" y="2263410"/>
              <a:ext cx="4472510" cy="352242"/>
            </a:xfrm>
            <a:prstGeom prst="rect">
              <a:avLst/>
            </a:prstGeom>
            <a:noFill/>
            <a:ln>
              <a:noFill/>
            </a:ln>
          </p:spPr>
          <p:txBody>
            <a:bodyPr anchorCtr="0" anchor="ctr" bIns="38100" lIns="155325" spcFirstLastPara="1" rIns="71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tr-TR" sz="1000" u="none" cap="none" strike="noStrike">
                  <a:solidFill>
                    <a:schemeClr val="dk1"/>
                  </a:solidFill>
                  <a:latin typeface="Arial"/>
                  <a:ea typeface="Arial"/>
                  <a:cs typeface="Arial"/>
                  <a:sym typeface="Arial"/>
                </a:rPr>
                <a:t>Ceza</a:t>
              </a:r>
              <a:endParaRPr b="0" i="0" sz="1000" u="none" cap="none" strike="noStrike">
                <a:solidFill>
                  <a:schemeClr val="dk1"/>
                </a:solidFill>
                <a:latin typeface="Arial"/>
                <a:ea typeface="Arial"/>
                <a:cs typeface="Arial"/>
                <a:sym typeface="Arial"/>
              </a:endParaRPr>
            </a:p>
          </p:txBody>
        </p:sp>
        <p:sp>
          <p:nvSpPr>
            <p:cNvPr id="496" name="Google Shape;496;p65"/>
            <p:cNvSpPr/>
            <p:nvPr/>
          </p:nvSpPr>
          <p:spPr>
            <a:xfrm>
              <a:off x="1060654" y="2263410"/>
              <a:ext cx="352242" cy="352242"/>
            </a:xfrm>
            <a:prstGeom prst="ellipse">
              <a:avLst/>
            </a:prstGeom>
            <a:solidFill>
              <a:srgbClr val="BBEA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7" name="Google Shape;497;p65"/>
          <p:cNvPicPr preferRelativeResize="0"/>
          <p:nvPr/>
        </p:nvPicPr>
        <p:blipFill rotWithShape="1">
          <a:blip r:embed="rId3">
            <a:alphaModFix amt="20000"/>
          </a:blip>
          <a:srcRect b="0" l="0" r="0" t="0"/>
          <a:stretch/>
        </p:blipFill>
        <p:spPr>
          <a:xfrm>
            <a:off x="175987" y="2035747"/>
            <a:ext cx="1286549" cy="13522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6"/>
          <p:cNvSpPr txBox="1"/>
          <p:nvPr/>
        </p:nvSpPr>
        <p:spPr>
          <a:xfrm>
            <a:off x="1153885" y="2068966"/>
            <a:ext cx="4551971" cy="73866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100"/>
              <a:buFont typeface="Arial"/>
              <a:buChar char="•"/>
            </a:pPr>
            <a:r>
              <a:rPr b="0" i="0" lang="tr-TR" sz="2100" u="none" cap="none" strike="noStrike">
                <a:solidFill>
                  <a:srgbClr val="000000"/>
                </a:solidFill>
                <a:latin typeface="Arial"/>
                <a:ea typeface="Arial"/>
                <a:cs typeface="Arial"/>
                <a:sym typeface="Arial"/>
              </a:rPr>
              <a:t>Probleminize uygun bir oyun geliştirip padlete yükleme.</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25"/>
          <p:cNvSpPr/>
          <p:nvPr/>
        </p:nvSpPr>
        <p:spPr>
          <a:xfrm rot="10800000">
            <a:off x="2780928" y="1734311"/>
            <a:ext cx="4077072" cy="1701006"/>
          </a:xfrm>
          <a:prstGeom prst="homePlate">
            <a:avLst>
              <a:gd fmla="val 50000" name="adj"/>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508" name="Google Shape;508;p25"/>
          <p:cNvSpPr txBox="1"/>
          <p:nvPr/>
        </p:nvSpPr>
        <p:spPr>
          <a:xfrm>
            <a:off x="3306093" y="2139702"/>
            <a:ext cx="3186354" cy="521248"/>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700"/>
              <a:buFont typeface="Arial"/>
              <a:buNone/>
            </a:pPr>
            <a:r>
              <a:rPr b="1" i="0" lang="tr-TR" sz="2700" u="none" cap="none" strike="noStrike">
                <a:solidFill>
                  <a:schemeClr val="dk1"/>
                </a:solidFill>
                <a:latin typeface="Arial"/>
                <a:ea typeface="Arial"/>
                <a:cs typeface="Arial"/>
                <a:sym typeface="Arial"/>
              </a:rPr>
              <a:t>Teşekkürler..</a:t>
            </a:r>
            <a:endParaRPr b="1" i="0" sz="2700" u="none" cap="none" strike="noStrike">
              <a:solidFill>
                <a:schemeClr val="dk1"/>
              </a:solidFill>
              <a:latin typeface="Arial"/>
              <a:ea typeface="Arial"/>
              <a:cs typeface="Arial"/>
              <a:sym typeface="Arial"/>
            </a:endParaRPr>
          </a:p>
        </p:txBody>
      </p:sp>
      <p:sp>
        <p:nvSpPr>
          <p:cNvPr id="509" name="Google Shape;509;p25"/>
          <p:cNvSpPr txBox="1"/>
          <p:nvPr/>
        </p:nvSpPr>
        <p:spPr>
          <a:xfrm>
            <a:off x="3915054" y="2668470"/>
            <a:ext cx="2577394" cy="207719"/>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Clr>
                <a:srgbClr val="000000"/>
              </a:buClr>
              <a:buSzPts val="900"/>
              <a:buFont typeface="Arial"/>
              <a:buNone/>
            </a:pPr>
            <a:r>
              <a:rPr b="0" i="0" lang="tr-TR" sz="900" u="none" cap="none" strike="noStrike">
                <a:solidFill>
                  <a:schemeClr val="lt1"/>
                </a:solidFill>
                <a:latin typeface="Arial"/>
                <a:ea typeface="Arial"/>
                <a:cs typeface="Arial"/>
                <a:sym typeface="Arial"/>
              </a:rPr>
              <a:t>.</a:t>
            </a:r>
            <a:endParaRPr b="0" i="0" sz="900" u="none" cap="none" strike="noStrike">
              <a:solidFill>
                <a:schemeClr val="lt1"/>
              </a:solidFill>
              <a:latin typeface="Arial"/>
              <a:ea typeface="Arial"/>
              <a:cs typeface="Arial"/>
              <a:sym typeface="Arial"/>
            </a:endParaRPr>
          </a:p>
        </p:txBody>
      </p:sp>
      <p:pic>
        <p:nvPicPr>
          <p:cNvPr descr="harezmi_ok-1logo.png" id="510" name="Google Shape;510;p25"/>
          <p:cNvPicPr preferRelativeResize="0"/>
          <p:nvPr/>
        </p:nvPicPr>
        <p:blipFill rotWithShape="1">
          <a:blip r:embed="rId3">
            <a:alphaModFix/>
          </a:blip>
          <a:srcRect b="0" l="0" r="0" t="0"/>
          <a:stretch/>
        </p:blipFill>
        <p:spPr>
          <a:xfrm>
            <a:off x="4661306" y="2678894"/>
            <a:ext cx="1821669" cy="1821669"/>
          </a:xfrm>
          <a:prstGeom prst="rect">
            <a:avLst/>
          </a:prstGeom>
          <a:noFill/>
          <a:ln>
            <a:noFill/>
          </a:ln>
        </p:spPr>
      </p:pic>
      <p:pic>
        <p:nvPicPr>
          <p:cNvPr id="511" name="Google Shape;511;p25"/>
          <p:cNvPicPr preferRelativeResize="0"/>
          <p:nvPr/>
        </p:nvPicPr>
        <p:blipFill rotWithShape="1">
          <a:blip r:embed="rId4">
            <a:alphaModFix amt="20000"/>
          </a:blip>
          <a:srcRect b="0" l="0" r="0" t="0"/>
          <a:stretch/>
        </p:blipFill>
        <p:spPr>
          <a:xfrm>
            <a:off x="175987" y="2035746"/>
            <a:ext cx="1286549" cy="13522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2"/>
          <p:cNvGrpSpPr/>
          <p:nvPr/>
        </p:nvGrpSpPr>
        <p:grpSpPr>
          <a:xfrm rot="-5400000">
            <a:off x="2916598" y="-276963"/>
            <a:ext cx="1023458" cy="6857917"/>
            <a:chOff x="7863840" y="1228255"/>
            <a:chExt cx="909828" cy="228600"/>
          </a:xfrm>
        </p:grpSpPr>
        <p:sp>
          <p:nvSpPr>
            <p:cNvPr id="171" name="Google Shape;171;p2"/>
            <p:cNvSpPr/>
            <p:nvPr/>
          </p:nvSpPr>
          <p:spPr>
            <a:xfrm>
              <a:off x="7863840" y="1228255"/>
              <a:ext cx="228600" cy="228600"/>
            </a:xfrm>
            <a:prstGeom prst="rect">
              <a:avLst/>
            </a:prstGeom>
            <a:solidFill>
              <a:schemeClr val="accen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72" name="Google Shape;172;p2"/>
            <p:cNvSpPr/>
            <p:nvPr/>
          </p:nvSpPr>
          <p:spPr>
            <a:xfrm>
              <a:off x="8090916" y="1228255"/>
              <a:ext cx="228600" cy="228600"/>
            </a:xfrm>
            <a:prstGeom prst="rect">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73" name="Google Shape;173;p2"/>
            <p:cNvSpPr/>
            <p:nvPr/>
          </p:nvSpPr>
          <p:spPr>
            <a:xfrm>
              <a:off x="8317992" y="1228255"/>
              <a:ext cx="228600" cy="228600"/>
            </a:xfrm>
            <a:prstGeom prst="rect">
              <a:avLst/>
            </a:prstGeom>
            <a:solidFill>
              <a:schemeClr val="accent3"/>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74" name="Google Shape;174;p2"/>
            <p:cNvSpPr/>
            <p:nvPr/>
          </p:nvSpPr>
          <p:spPr>
            <a:xfrm>
              <a:off x="8545068" y="1228255"/>
              <a:ext cx="228600" cy="228600"/>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sp>
        <p:nvSpPr>
          <p:cNvPr id="175" name="Google Shape;175;p2"/>
          <p:cNvSpPr/>
          <p:nvPr/>
        </p:nvSpPr>
        <p:spPr>
          <a:xfrm>
            <a:off x="0" y="2640267"/>
            <a:ext cx="6858000" cy="1022717"/>
          </a:xfrm>
          <a:prstGeom prst="rect">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76" name="Google Shape;176;p2"/>
          <p:cNvSpPr txBox="1"/>
          <p:nvPr/>
        </p:nvSpPr>
        <p:spPr>
          <a:xfrm>
            <a:off x="-1349" y="2980052"/>
            <a:ext cx="6858000" cy="357760"/>
          </a:xfrm>
          <a:prstGeom prst="rect">
            <a:avLst/>
          </a:prstGeom>
          <a:noFill/>
          <a:ln>
            <a:noFill/>
          </a:ln>
        </p:spPr>
        <p:txBody>
          <a:bodyPr anchorCtr="0" anchor="ctr"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1875"/>
              <a:buFont typeface="Arial"/>
              <a:buNone/>
            </a:pPr>
            <a:r>
              <a:rPr b="0" i="0" lang="tr-TR" sz="1875" u="none" cap="none" strike="noStrike">
                <a:solidFill>
                  <a:schemeClr val="dk1"/>
                </a:solidFill>
                <a:latin typeface="Arial"/>
                <a:ea typeface="Arial"/>
                <a:cs typeface="Arial"/>
                <a:sym typeface="Arial"/>
              </a:rPr>
              <a:t>Neden programlama becerilerini geliştirmek istiyoruz?</a:t>
            </a:r>
            <a:endParaRPr b="0" i="0" sz="1875" u="none" cap="none" strike="noStrike">
              <a:solidFill>
                <a:schemeClr val="dk1"/>
              </a:solidFill>
              <a:latin typeface="Arial"/>
              <a:ea typeface="Arial"/>
              <a:cs typeface="Arial"/>
              <a:sym typeface="Arial"/>
            </a:endParaRPr>
          </a:p>
        </p:txBody>
      </p:sp>
      <p:grpSp>
        <p:nvGrpSpPr>
          <p:cNvPr id="177" name="Google Shape;177;p2"/>
          <p:cNvGrpSpPr/>
          <p:nvPr/>
        </p:nvGrpSpPr>
        <p:grpSpPr>
          <a:xfrm rot="3017773">
            <a:off x="3134713" y="1662142"/>
            <a:ext cx="287816" cy="197324"/>
            <a:chOff x="5392597" y="1514643"/>
            <a:chExt cx="662791" cy="454401"/>
          </a:xfrm>
        </p:grpSpPr>
        <p:sp>
          <p:nvSpPr>
            <p:cNvPr id="178" name="Google Shape;178;p2"/>
            <p:cNvSpPr/>
            <p:nvPr/>
          </p:nvSpPr>
          <p:spPr>
            <a:xfrm flipH="1" rot="5912136">
              <a:off x="5633173" y="1617814"/>
              <a:ext cx="141626" cy="93186"/>
            </a:xfrm>
            <a:prstGeom prst="trapezoid">
              <a:avLst>
                <a:gd fmla="val 12383" name="adj"/>
              </a:avLst>
            </a:prstGeom>
            <a:solidFill>
              <a:srgbClr val="036C91"/>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79" name="Google Shape;179;p2"/>
            <p:cNvSpPr/>
            <p:nvPr/>
          </p:nvSpPr>
          <p:spPr>
            <a:xfrm flipH="1" rot="7277434">
              <a:off x="5857778" y="1735728"/>
              <a:ext cx="103331" cy="96694"/>
            </a:xfrm>
            <a:prstGeom prst="trapezoid">
              <a:avLst>
                <a:gd fmla="val 12383" name="adj"/>
              </a:avLst>
            </a:prstGeom>
            <a:solidFill>
              <a:srgbClr val="036C91"/>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80" name="Google Shape;180;p2"/>
            <p:cNvSpPr/>
            <p:nvPr/>
          </p:nvSpPr>
          <p:spPr>
            <a:xfrm flipH="1" rot="5912136">
              <a:off x="5438996" y="1500266"/>
              <a:ext cx="200130" cy="266173"/>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81" name="Google Shape;181;p2"/>
            <p:cNvSpPr/>
            <p:nvPr/>
          </p:nvSpPr>
          <p:spPr>
            <a:xfrm flipH="1" rot="7277434">
              <a:off x="5727739" y="1619233"/>
              <a:ext cx="146016" cy="194202"/>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82" name="Google Shape;182;p2"/>
            <p:cNvSpPr/>
            <p:nvPr/>
          </p:nvSpPr>
          <p:spPr>
            <a:xfrm flipH="1" rot="8867088">
              <a:off x="5921123" y="1778027"/>
              <a:ext cx="93497" cy="179946"/>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grpSp>
        <p:nvGrpSpPr>
          <p:cNvPr id="183" name="Google Shape;183;p2"/>
          <p:cNvGrpSpPr/>
          <p:nvPr/>
        </p:nvGrpSpPr>
        <p:grpSpPr>
          <a:xfrm rot="7898637">
            <a:off x="2933095" y="1205635"/>
            <a:ext cx="193796" cy="484856"/>
            <a:chOff x="4130248" y="650162"/>
            <a:chExt cx="502279" cy="1664988"/>
          </a:xfrm>
        </p:grpSpPr>
        <p:sp>
          <p:nvSpPr>
            <p:cNvPr id="184" name="Google Shape;184;p2"/>
            <p:cNvSpPr/>
            <p:nvPr/>
          </p:nvSpPr>
          <p:spPr>
            <a:xfrm>
              <a:off x="4130248" y="650162"/>
              <a:ext cx="502273" cy="1664988"/>
            </a:xfrm>
            <a:prstGeom prst="trapezoid">
              <a:avLst>
                <a:gd fmla="val 9168"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85" name="Google Shape;185;p2"/>
            <p:cNvSpPr/>
            <p:nvPr/>
          </p:nvSpPr>
          <p:spPr>
            <a:xfrm>
              <a:off x="4449648" y="650162"/>
              <a:ext cx="182879" cy="1664988"/>
            </a:xfrm>
            <a:custGeom>
              <a:rect b="b" l="l" r="r" t="t"/>
              <a:pathLst>
                <a:path extrusionOk="0" h="1664988" w="182880">
                  <a:moveTo>
                    <a:pt x="0" y="1664988"/>
                  </a:moveTo>
                  <a:lnTo>
                    <a:pt x="0" y="0"/>
                  </a:lnTo>
                  <a:lnTo>
                    <a:pt x="133619" y="3079"/>
                  </a:lnTo>
                  <a:lnTo>
                    <a:pt x="182880" y="1664988"/>
                  </a:lnTo>
                  <a:lnTo>
                    <a:pt x="0" y="1664988"/>
                  </a:lnTo>
                  <a:close/>
                </a:path>
              </a:pathLst>
            </a:custGeom>
            <a:solidFill>
              <a:srgbClr val="05A2D9"/>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grpSp>
        <p:nvGrpSpPr>
          <p:cNvPr id="186" name="Google Shape;186;p2"/>
          <p:cNvGrpSpPr/>
          <p:nvPr/>
        </p:nvGrpSpPr>
        <p:grpSpPr>
          <a:xfrm rot="-5935981">
            <a:off x="2269232" y="1058074"/>
            <a:ext cx="437830" cy="831113"/>
            <a:chOff x="153404" y="587024"/>
            <a:chExt cx="999564" cy="1627256"/>
          </a:xfrm>
        </p:grpSpPr>
        <p:sp>
          <p:nvSpPr>
            <p:cNvPr id="187" name="Google Shape;187;p2"/>
            <p:cNvSpPr/>
            <p:nvPr/>
          </p:nvSpPr>
          <p:spPr>
            <a:xfrm rot="-1104389">
              <a:off x="400453" y="630207"/>
              <a:ext cx="522894" cy="1539139"/>
            </a:xfrm>
            <a:prstGeom prst="roundRect">
              <a:avLst>
                <a:gd fmla="val 0"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88" name="Google Shape;188;p2"/>
            <p:cNvSpPr/>
            <p:nvPr/>
          </p:nvSpPr>
          <p:spPr>
            <a:xfrm rot="-1104389">
              <a:off x="391499" y="684262"/>
              <a:ext cx="191608" cy="1539139"/>
            </a:xfrm>
            <a:prstGeom prst="roundRect">
              <a:avLst>
                <a:gd fmla="val 0" name="adj"/>
              </a:avLst>
            </a:prstGeom>
            <a:solidFill>
              <a:srgbClr val="05A2D9"/>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grpSp>
        <p:nvGrpSpPr>
          <p:cNvPr id="189" name="Google Shape;189;p2"/>
          <p:cNvGrpSpPr/>
          <p:nvPr/>
        </p:nvGrpSpPr>
        <p:grpSpPr>
          <a:xfrm rot="1062574">
            <a:off x="2722268" y="1167782"/>
            <a:ext cx="246039" cy="246039"/>
            <a:chOff x="121429" y="411151"/>
            <a:chExt cx="607375" cy="607375"/>
          </a:xfrm>
        </p:grpSpPr>
        <p:sp>
          <p:nvSpPr>
            <p:cNvPr id="190" name="Google Shape;190;p2"/>
            <p:cNvSpPr/>
            <p:nvPr/>
          </p:nvSpPr>
          <p:spPr>
            <a:xfrm>
              <a:off x="121429" y="411151"/>
              <a:ext cx="607375" cy="607375"/>
            </a:xfrm>
            <a:prstGeom prst="ellipse">
              <a:avLst/>
            </a:prstGeom>
            <a:solidFill>
              <a:schemeClr val="accent2"/>
            </a:solidFill>
            <a:ln cap="flat" cmpd="sng" w="127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91" name="Google Shape;191;p2"/>
            <p:cNvSpPr/>
            <p:nvPr/>
          </p:nvSpPr>
          <p:spPr>
            <a:xfrm>
              <a:off x="186933" y="476655"/>
              <a:ext cx="476367" cy="476367"/>
            </a:xfrm>
            <a:custGeom>
              <a:rect b="b" l="l" r="r" t="t"/>
              <a:pathLst>
                <a:path extrusionOk="0" h="1950394" w="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sp>
          <p:nvSpPr>
            <p:cNvPr id="192" name="Google Shape;192;p2"/>
            <p:cNvSpPr/>
            <p:nvPr/>
          </p:nvSpPr>
          <p:spPr>
            <a:xfrm>
              <a:off x="306264" y="596604"/>
              <a:ext cx="237705" cy="236465"/>
            </a:xfrm>
            <a:custGeom>
              <a:rect b="b" l="l" r="r" t="t"/>
              <a:pathLst>
                <a:path extrusionOk="0" h="236466" w="23770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sp>
          <p:nvSpPr>
            <p:cNvPr id="193" name="Google Shape;193;p2"/>
            <p:cNvSpPr/>
            <p:nvPr/>
          </p:nvSpPr>
          <p:spPr>
            <a:xfrm>
              <a:off x="385558" y="675280"/>
              <a:ext cx="79122" cy="79122"/>
            </a:xfrm>
            <a:prstGeom prst="ellipse">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sp>
        <p:nvSpPr>
          <p:cNvPr id="194" name="Google Shape;194;p2"/>
          <p:cNvSpPr/>
          <p:nvPr/>
        </p:nvSpPr>
        <p:spPr>
          <a:xfrm>
            <a:off x="1653747" y="2415399"/>
            <a:ext cx="910400" cy="144018"/>
          </a:xfrm>
          <a:prstGeom prst="round2SameRect">
            <a:avLst>
              <a:gd fmla="val 50000" name="adj1"/>
              <a:gd fmla="val 0" name="adj2"/>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nvGrpSpPr>
          <p:cNvPr id="195" name="Google Shape;195;p2"/>
          <p:cNvGrpSpPr/>
          <p:nvPr/>
        </p:nvGrpSpPr>
        <p:grpSpPr>
          <a:xfrm rot="1056235">
            <a:off x="1899838" y="1639553"/>
            <a:ext cx="413396" cy="672996"/>
            <a:chOff x="153404" y="587025"/>
            <a:chExt cx="999561" cy="1627255"/>
          </a:xfrm>
        </p:grpSpPr>
        <p:sp>
          <p:nvSpPr>
            <p:cNvPr id="196" name="Google Shape;196;p2"/>
            <p:cNvSpPr/>
            <p:nvPr/>
          </p:nvSpPr>
          <p:spPr>
            <a:xfrm rot="-1104389">
              <a:off x="400452" y="630207"/>
              <a:ext cx="522892" cy="1539138"/>
            </a:xfrm>
            <a:prstGeom prst="roundRect">
              <a:avLst>
                <a:gd fmla="val 0"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97" name="Google Shape;197;p2"/>
            <p:cNvSpPr/>
            <p:nvPr/>
          </p:nvSpPr>
          <p:spPr>
            <a:xfrm rot="-1104389">
              <a:off x="391499" y="684262"/>
              <a:ext cx="191607" cy="1539138"/>
            </a:xfrm>
            <a:prstGeom prst="roundRect">
              <a:avLst>
                <a:gd fmla="val 0" name="adj"/>
              </a:avLst>
            </a:prstGeom>
            <a:solidFill>
              <a:srgbClr val="05A2D9"/>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sp>
        <p:nvSpPr>
          <p:cNvPr id="198" name="Google Shape;198;p2"/>
          <p:cNvSpPr/>
          <p:nvPr/>
        </p:nvSpPr>
        <p:spPr>
          <a:xfrm>
            <a:off x="1946509" y="1528880"/>
            <a:ext cx="295857" cy="295857"/>
          </a:xfrm>
          <a:prstGeom prst="ellipse">
            <a:avLst/>
          </a:prstGeom>
          <a:solidFill>
            <a:schemeClr val="accent2"/>
          </a:solidFill>
          <a:ln cap="flat" cmpd="sng" w="127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99" name="Google Shape;199;p2"/>
          <p:cNvSpPr/>
          <p:nvPr/>
        </p:nvSpPr>
        <p:spPr>
          <a:xfrm>
            <a:off x="1978417" y="1560788"/>
            <a:ext cx="232042" cy="232042"/>
          </a:xfrm>
          <a:custGeom>
            <a:rect b="b" l="l" r="r" t="t"/>
            <a:pathLst>
              <a:path extrusionOk="0" h="1950394" w="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sp>
        <p:nvSpPr>
          <p:cNvPr id="200" name="Google Shape;200;p2"/>
          <p:cNvSpPr/>
          <p:nvPr/>
        </p:nvSpPr>
        <p:spPr>
          <a:xfrm>
            <a:off x="2036544" y="1619217"/>
            <a:ext cx="115788" cy="115184"/>
          </a:xfrm>
          <a:custGeom>
            <a:rect b="b" l="l" r="r" t="t"/>
            <a:pathLst>
              <a:path extrusionOk="0" h="236466" w="23770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sp>
        <p:nvSpPr>
          <p:cNvPr id="201" name="Google Shape;201;p2"/>
          <p:cNvSpPr/>
          <p:nvPr/>
        </p:nvSpPr>
        <p:spPr>
          <a:xfrm>
            <a:off x="2075168" y="1657538"/>
            <a:ext cx="38541" cy="38541"/>
          </a:xfrm>
          <a:prstGeom prst="ellipse">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202" name="Google Shape;202;p2"/>
          <p:cNvSpPr/>
          <p:nvPr/>
        </p:nvSpPr>
        <p:spPr>
          <a:xfrm>
            <a:off x="1758499" y="2375607"/>
            <a:ext cx="700895" cy="40043"/>
          </a:xfrm>
          <a:prstGeom prst="round2SameRect">
            <a:avLst>
              <a:gd fmla="val 50000" name="adj1"/>
              <a:gd fmla="val 0" name="adj2"/>
            </a:avLst>
          </a:prstGeom>
          <a:solidFill>
            <a:srgbClr val="05A2D9"/>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203" name="Google Shape;203;p2"/>
          <p:cNvSpPr/>
          <p:nvPr/>
        </p:nvSpPr>
        <p:spPr>
          <a:xfrm>
            <a:off x="1850014" y="2234170"/>
            <a:ext cx="517868" cy="144018"/>
          </a:xfrm>
          <a:prstGeom prst="round2SameRect">
            <a:avLst>
              <a:gd fmla="val 50000" name="adj1"/>
              <a:gd fmla="val 0" name="adj2"/>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204" name="Google Shape;204;p2"/>
          <p:cNvSpPr/>
          <p:nvPr/>
        </p:nvSpPr>
        <p:spPr>
          <a:xfrm>
            <a:off x="-1" y="2565070"/>
            <a:ext cx="6857918" cy="39791"/>
          </a:xfrm>
          <a:prstGeom prst="rect">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205" name="Google Shape;205;p2"/>
          <p:cNvSpPr/>
          <p:nvPr/>
        </p:nvSpPr>
        <p:spPr>
          <a:xfrm>
            <a:off x="83" y="3695566"/>
            <a:ext cx="6857918" cy="39791"/>
          </a:xfrm>
          <a:prstGeom prst="rect">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nvGrpSpPr>
          <p:cNvPr id="206" name="Google Shape;206;p2"/>
          <p:cNvGrpSpPr/>
          <p:nvPr/>
        </p:nvGrpSpPr>
        <p:grpSpPr>
          <a:xfrm>
            <a:off x="3047377" y="1598394"/>
            <a:ext cx="950361" cy="547689"/>
            <a:chOff x="5417558" y="1698588"/>
            <a:chExt cx="1689532" cy="973670"/>
          </a:xfrm>
        </p:grpSpPr>
        <p:sp>
          <p:nvSpPr>
            <p:cNvPr id="207" name="Google Shape;207;p2"/>
            <p:cNvSpPr/>
            <p:nvPr/>
          </p:nvSpPr>
          <p:spPr>
            <a:xfrm rot="1330280">
              <a:off x="5517639" y="1826235"/>
              <a:ext cx="811572" cy="689415"/>
            </a:xfrm>
            <a:custGeom>
              <a:rect b="b" l="l" r="r" t="t"/>
              <a:pathLst>
                <a:path extrusionOk="0" h="717660" w="844822">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gradFill>
              <a:gsLst>
                <a:gs pos="0">
                  <a:schemeClr val="lt1"/>
                </a:gs>
                <a:gs pos="98000">
                  <a:schemeClr val="accent1"/>
                </a:gs>
                <a:gs pos="100000">
                  <a:schemeClr val="accent1"/>
                </a:gs>
              </a:gsLst>
              <a:lin ang="0" scaled="0"/>
            </a:gradFill>
            <a:ln>
              <a:noFill/>
            </a:ln>
          </p:spPr>
          <p:txBody>
            <a:bodyPr anchorCtr="0" anchor="t"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3038"/>
                <a:buFont typeface="Arial"/>
                <a:buNone/>
              </a:pPr>
              <a:r>
                <a:t/>
              </a:r>
              <a:endParaRPr b="0" i="0" sz="3038" u="none" cap="none" strike="noStrike">
                <a:solidFill>
                  <a:schemeClr val="dk1"/>
                </a:solidFill>
                <a:latin typeface="Aharoni"/>
                <a:ea typeface="Aharoni"/>
                <a:cs typeface="Aharoni"/>
                <a:sym typeface="Aharoni"/>
              </a:endParaRPr>
            </a:p>
          </p:txBody>
        </p:sp>
        <p:grpSp>
          <p:nvGrpSpPr>
            <p:cNvPr id="208" name="Google Shape;208;p2"/>
            <p:cNvGrpSpPr/>
            <p:nvPr/>
          </p:nvGrpSpPr>
          <p:grpSpPr>
            <a:xfrm>
              <a:off x="6334025" y="1900682"/>
              <a:ext cx="773065" cy="771576"/>
              <a:chOff x="7167944" y="1624190"/>
              <a:chExt cx="2677919" cy="2672764"/>
            </a:xfrm>
          </p:grpSpPr>
          <p:sp>
            <p:nvSpPr>
              <p:cNvPr id="209" name="Google Shape;209;p2"/>
              <p:cNvSpPr/>
              <p:nvPr/>
            </p:nvSpPr>
            <p:spPr>
              <a:xfrm>
                <a:off x="7167944" y="1624190"/>
                <a:ext cx="2677919" cy="2672764"/>
              </a:xfrm>
              <a:custGeom>
                <a:rect b="b" l="l" r="r" t="t"/>
                <a:pathLst>
                  <a:path extrusionOk="0" h="2672762" w="267792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adFill>
                <a:gsLst>
                  <a:gs pos="0">
                    <a:schemeClr val="accent1"/>
                  </a:gs>
                  <a:gs pos="98000">
                    <a:schemeClr val="accent2"/>
                  </a:gs>
                  <a:gs pos="100000">
                    <a:schemeClr val="accent2"/>
                  </a:gs>
                </a:gsLst>
                <a:lin ang="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sp>
            <p:nvSpPr>
              <p:cNvPr id="210" name="Google Shape;210;p2"/>
              <p:cNvSpPr/>
              <p:nvPr/>
            </p:nvSpPr>
            <p:spPr>
              <a:xfrm>
                <a:off x="7628244" y="2084297"/>
                <a:ext cx="1757326" cy="1752551"/>
              </a:xfrm>
              <a:custGeom>
                <a:rect b="b" l="l" r="r" t="t"/>
                <a:pathLst>
                  <a:path extrusionOk="0" h="1893636" w="189879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adFill>
                <a:gsLst>
                  <a:gs pos="0">
                    <a:schemeClr val="accent1"/>
                  </a:gs>
                  <a:gs pos="98000">
                    <a:schemeClr val="accent2"/>
                  </a:gs>
                  <a:gs pos="100000">
                    <a:schemeClr val="accent2"/>
                  </a:gs>
                </a:gsLst>
                <a:lin ang="0" scaled="0"/>
              </a:gra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grpSp>
      </p:grpSp>
      <p:grpSp>
        <p:nvGrpSpPr>
          <p:cNvPr id="211" name="Google Shape;211;p2"/>
          <p:cNvGrpSpPr/>
          <p:nvPr/>
        </p:nvGrpSpPr>
        <p:grpSpPr>
          <a:xfrm flipH="1" rot="-3109433">
            <a:off x="2999867" y="1653133"/>
            <a:ext cx="289196" cy="197347"/>
            <a:chOff x="5392597" y="1514643"/>
            <a:chExt cx="665967" cy="454455"/>
          </a:xfrm>
        </p:grpSpPr>
        <p:sp>
          <p:nvSpPr>
            <p:cNvPr id="212" name="Google Shape;212;p2"/>
            <p:cNvSpPr/>
            <p:nvPr/>
          </p:nvSpPr>
          <p:spPr>
            <a:xfrm flipH="1" rot="5912136">
              <a:off x="5633173" y="1617814"/>
              <a:ext cx="141626" cy="93186"/>
            </a:xfrm>
            <a:prstGeom prst="trapezoid">
              <a:avLst>
                <a:gd fmla="val 12383" name="adj"/>
              </a:avLst>
            </a:prstGeom>
            <a:solidFill>
              <a:srgbClr val="036C91"/>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213" name="Google Shape;213;p2"/>
            <p:cNvSpPr/>
            <p:nvPr/>
          </p:nvSpPr>
          <p:spPr>
            <a:xfrm flipH="1" rot="5912136">
              <a:off x="5438996" y="1500266"/>
              <a:ext cx="200130" cy="266173"/>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214" name="Google Shape;214;p2"/>
            <p:cNvSpPr/>
            <p:nvPr/>
          </p:nvSpPr>
          <p:spPr>
            <a:xfrm flipH="1" rot="7277434">
              <a:off x="5857778" y="1735728"/>
              <a:ext cx="103331" cy="96694"/>
            </a:xfrm>
            <a:prstGeom prst="trapezoid">
              <a:avLst>
                <a:gd fmla="val 12383" name="adj"/>
              </a:avLst>
            </a:prstGeom>
            <a:solidFill>
              <a:srgbClr val="036C91"/>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215" name="Google Shape;215;p2"/>
            <p:cNvSpPr/>
            <p:nvPr/>
          </p:nvSpPr>
          <p:spPr>
            <a:xfrm flipH="1" rot="7277434">
              <a:off x="5727739" y="1619233"/>
              <a:ext cx="146016" cy="194202"/>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216" name="Google Shape;216;p2"/>
            <p:cNvSpPr/>
            <p:nvPr/>
          </p:nvSpPr>
          <p:spPr>
            <a:xfrm flipH="1" rot="8867088">
              <a:off x="5923517" y="1775373"/>
              <a:ext cx="93497" cy="182880"/>
            </a:xfrm>
            <a:prstGeom prst="trapezoid">
              <a:avLst>
                <a:gd fmla="val 12383" name="adj"/>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grpSp>
      <p:grpSp>
        <p:nvGrpSpPr>
          <p:cNvPr id="217" name="Google Shape;217;p2"/>
          <p:cNvGrpSpPr/>
          <p:nvPr/>
        </p:nvGrpSpPr>
        <p:grpSpPr>
          <a:xfrm rot="2713823">
            <a:off x="3111942" y="1510194"/>
            <a:ext cx="162686" cy="162686"/>
            <a:chOff x="5108323" y="1463792"/>
            <a:chExt cx="374636" cy="374638"/>
          </a:xfrm>
        </p:grpSpPr>
        <p:sp>
          <p:nvSpPr>
            <p:cNvPr id="218" name="Google Shape;218;p2"/>
            <p:cNvSpPr/>
            <p:nvPr/>
          </p:nvSpPr>
          <p:spPr>
            <a:xfrm>
              <a:off x="5108323" y="1463792"/>
              <a:ext cx="374636" cy="374638"/>
            </a:xfrm>
            <a:prstGeom prst="ellipse">
              <a:avLst/>
            </a:prstGeom>
            <a:solidFill>
              <a:schemeClr val="accent2"/>
            </a:solidFill>
            <a:ln cap="flat" cmpd="sng" w="25400">
              <a:solidFill>
                <a:schemeClr val="accent6"/>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219" name="Google Shape;219;p2"/>
            <p:cNvSpPr/>
            <p:nvPr/>
          </p:nvSpPr>
          <p:spPr>
            <a:xfrm>
              <a:off x="5167785" y="1523587"/>
              <a:ext cx="255882" cy="255676"/>
            </a:xfrm>
            <a:custGeom>
              <a:rect b="b" l="l" r="r" t="t"/>
              <a:pathLst>
                <a:path extrusionOk="0" h="255676" w="255882">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lt1"/>
            </a:solid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Arial"/>
                <a:ea typeface="Arial"/>
                <a:cs typeface="Arial"/>
                <a:sym typeface="Arial"/>
              </a:endParaRPr>
            </a:p>
          </p:txBody>
        </p:sp>
      </p:grpSp>
      <p:grpSp>
        <p:nvGrpSpPr>
          <p:cNvPr id="220" name="Google Shape;220;p2"/>
          <p:cNvGrpSpPr/>
          <p:nvPr/>
        </p:nvGrpSpPr>
        <p:grpSpPr>
          <a:xfrm>
            <a:off x="0" y="754257"/>
            <a:ext cx="6858000" cy="3923728"/>
            <a:chOff x="0" y="148425"/>
            <a:chExt cx="12194290" cy="6735401"/>
          </a:xfrm>
        </p:grpSpPr>
        <p:sp>
          <p:nvSpPr>
            <p:cNvPr id="221" name="Google Shape;221;p2"/>
            <p:cNvSpPr/>
            <p:nvPr/>
          </p:nvSpPr>
          <p:spPr>
            <a:xfrm>
              <a:off x="11029269" y="5796144"/>
              <a:ext cx="1165021" cy="1087682"/>
            </a:xfrm>
            <a:prstGeom prst="teardrop">
              <a:avLst>
                <a:gd fmla="val 100000" name="adj"/>
              </a:avLst>
            </a:prstGeom>
            <a:solidFill>
              <a:srgbClr val="FFC000"/>
            </a:solidFill>
            <a:ln cap="flat" cmpd="sng" w="19050">
              <a:solidFill>
                <a:srgbClr val="FFFFFF"/>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grpSp>
          <p:nvGrpSpPr>
            <p:cNvPr id="222" name="Google Shape;222;p2"/>
            <p:cNvGrpSpPr/>
            <p:nvPr/>
          </p:nvGrpSpPr>
          <p:grpSpPr>
            <a:xfrm>
              <a:off x="0" y="148425"/>
              <a:ext cx="342960" cy="590700"/>
              <a:chOff x="0" y="148425"/>
              <a:chExt cx="342960" cy="590700"/>
            </a:xfrm>
          </p:grpSpPr>
          <p:sp>
            <p:nvSpPr>
              <p:cNvPr id="223" name="Google Shape;223;p2"/>
              <p:cNvSpPr/>
              <p:nvPr/>
            </p:nvSpPr>
            <p:spPr>
              <a:xfrm>
                <a:off x="0" y="148425"/>
                <a:ext cx="213300" cy="590700"/>
              </a:xfrm>
              <a:prstGeom prst="rect">
                <a:avLst/>
              </a:prstGeom>
              <a:solidFill>
                <a:srgbClr val="5B9BD5"/>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24" name="Google Shape;224;p2"/>
              <p:cNvSpPr/>
              <p:nvPr/>
            </p:nvSpPr>
            <p:spPr>
              <a:xfrm>
                <a:off x="251460" y="148425"/>
                <a:ext cx="91500" cy="590700"/>
              </a:xfrm>
              <a:prstGeom prst="rect">
                <a:avLst/>
              </a:prstGeom>
              <a:solidFill>
                <a:srgbClr val="FFC00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grpSp>
        <p:sp>
          <p:nvSpPr>
            <p:cNvPr id="225" name="Google Shape;225;p2"/>
            <p:cNvSpPr/>
            <p:nvPr/>
          </p:nvSpPr>
          <p:spPr>
            <a:xfrm>
              <a:off x="0" y="6414655"/>
              <a:ext cx="12192000" cy="443400"/>
            </a:xfrm>
            <a:prstGeom prst="rect">
              <a:avLst/>
            </a:prstGeom>
            <a:solidFill>
              <a:srgbClr val="FFC00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grpSp>
          <p:nvGrpSpPr>
            <p:cNvPr id="226" name="Google Shape;226;p2"/>
            <p:cNvGrpSpPr/>
            <p:nvPr/>
          </p:nvGrpSpPr>
          <p:grpSpPr>
            <a:xfrm flipH="1">
              <a:off x="11292277" y="148425"/>
              <a:ext cx="889998" cy="590700"/>
              <a:chOff x="0" y="148425"/>
              <a:chExt cx="193699" cy="590700"/>
            </a:xfrm>
          </p:grpSpPr>
          <p:sp>
            <p:nvSpPr>
              <p:cNvPr id="227" name="Google Shape;227;p2"/>
              <p:cNvSpPr/>
              <p:nvPr/>
            </p:nvSpPr>
            <p:spPr>
              <a:xfrm>
                <a:off x="0" y="148425"/>
                <a:ext cx="164924" cy="590700"/>
              </a:xfrm>
              <a:prstGeom prst="rect">
                <a:avLst/>
              </a:prstGeom>
              <a:solidFill>
                <a:srgbClr val="5B9BD5"/>
              </a:solidFill>
              <a:ln cap="flat" cmpd="sng" w="12700">
                <a:solidFill>
                  <a:srgbClr val="42719B"/>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228" name="Google Shape;228;p2"/>
              <p:cNvSpPr/>
              <p:nvPr/>
            </p:nvSpPr>
            <p:spPr>
              <a:xfrm>
                <a:off x="174384" y="148425"/>
                <a:ext cx="19315" cy="590700"/>
              </a:xfrm>
              <a:prstGeom prst="rect">
                <a:avLst/>
              </a:prstGeom>
              <a:solidFill>
                <a:srgbClr val="FFC00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grpSp>
        <p:pic>
          <p:nvPicPr>
            <p:cNvPr id="229" name="Google Shape;229;p2"/>
            <p:cNvPicPr preferRelativeResize="0"/>
            <p:nvPr/>
          </p:nvPicPr>
          <p:blipFill rotWithShape="1">
            <a:blip r:embed="rId3">
              <a:alphaModFix/>
            </a:blip>
            <a:srcRect b="0" l="0" r="0" t="0"/>
            <a:stretch/>
          </p:blipFill>
          <p:spPr>
            <a:xfrm>
              <a:off x="11186666" y="5816150"/>
              <a:ext cx="974970" cy="974971"/>
            </a:xfrm>
            <a:prstGeom prst="rect">
              <a:avLst/>
            </a:prstGeom>
            <a:noFill/>
            <a:ln>
              <a:noFill/>
            </a:ln>
          </p:spPr>
        </p:pic>
      </p:grpSp>
      <p:sp>
        <p:nvSpPr>
          <p:cNvPr id="230" name="Google Shape;230;p2"/>
          <p:cNvSpPr txBox="1"/>
          <p:nvPr/>
        </p:nvSpPr>
        <p:spPr>
          <a:xfrm>
            <a:off x="59980" y="4389653"/>
            <a:ext cx="6900425" cy="216024"/>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125"/>
              <a:buFont typeface="Arial"/>
              <a:buNone/>
            </a:pPr>
            <a:r>
              <a:t/>
            </a:r>
            <a:endParaRPr b="0" i="0" sz="1125"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
          <p:cNvSpPr/>
          <p:nvPr/>
        </p:nvSpPr>
        <p:spPr>
          <a:xfrm flipH="1">
            <a:off x="3359349" y="642939"/>
            <a:ext cx="3480287" cy="3857624"/>
          </a:xfrm>
          <a:prstGeom prst="rtTriangle">
            <a:avLst/>
          </a:prstGeom>
          <a:noFill/>
          <a:ln cap="flat" cmpd="sng" w="9525">
            <a:solidFill>
              <a:srgbClr val="FC38E1"/>
            </a:solidFill>
            <a:prstDash val="solid"/>
            <a:round/>
            <a:headEnd len="sm" w="sm" type="none"/>
            <a:tailEnd len="sm" w="sm" type="none"/>
          </a:ln>
          <a:effectLst>
            <a:outerShdw blurRad="40000" rotWithShape="0" dir="5400000" dist="23000">
              <a:srgbClr val="000000">
                <a:alpha val="31764"/>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236" name="Google Shape;236;p4"/>
          <p:cNvSpPr txBox="1"/>
          <p:nvPr/>
        </p:nvSpPr>
        <p:spPr>
          <a:xfrm>
            <a:off x="0" y="1448918"/>
            <a:ext cx="2240868" cy="1292662"/>
          </a:xfrm>
          <a:prstGeom prst="rect">
            <a:avLst/>
          </a:prstGeom>
          <a:noFill/>
          <a:ln>
            <a:noFill/>
          </a:ln>
        </p:spPr>
        <p:txBody>
          <a:bodyPr anchorCtr="0" anchor="ctr" bIns="0" lIns="20250" spcFirstLastPara="1" rIns="20250" wrap="square" tIns="0">
            <a:spAutoFit/>
          </a:bodyPr>
          <a:lstStyle/>
          <a:p>
            <a:pPr indent="-144661" lvl="0" marL="144661" marR="0" rtl="0" algn="l">
              <a:lnSpc>
                <a:spcPct val="100000"/>
              </a:lnSpc>
              <a:spcBef>
                <a:spcPts val="0"/>
              </a:spcBef>
              <a:spcAft>
                <a:spcPts val="0"/>
              </a:spcAft>
              <a:buClr>
                <a:srgbClr val="000000"/>
              </a:buClr>
              <a:buSzPts val="1400"/>
              <a:buFont typeface="Arial"/>
              <a:buNone/>
            </a:pPr>
            <a:r>
              <a:rPr b="0" i="0" lang="tr-TR" sz="1400" u="none" cap="none" strike="noStrike">
                <a:solidFill>
                  <a:schemeClr val="dk1"/>
                </a:solidFill>
                <a:latin typeface="Arial"/>
                <a:ea typeface="Arial"/>
                <a:cs typeface="Arial"/>
                <a:sym typeface="Arial"/>
              </a:rPr>
              <a:t>    Kodlama, bilgisayar tabanlı bir görevin cihaz tarafından gerçekleştirilmesini amaçlayan kod yazma işidir.</a:t>
            </a:r>
            <a:endParaRPr b="0" i="0" sz="1400" u="none" cap="none" strike="noStrike">
              <a:solidFill>
                <a:srgbClr val="000000"/>
              </a:solidFill>
              <a:latin typeface="Arial"/>
              <a:ea typeface="Arial"/>
              <a:cs typeface="Arial"/>
              <a:sym typeface="Arial"/>
            </a:endParaRPr>
          </a:p>
        </p:txBody>
      </p:sp>
      <p:grpSp>
        <p:nvGrpSpPr>
          <p:cNvPr id="237" name="Google Shape;237;p4"/>
          <p:cNvGrpSpPr/>
          <p:nvPr/>
        </p:nvGrpSpPr>
        <p:grpSpPr>
          <a:xfrm>
            <a:off x="4073491" y="2686849"/>
            <a:ext cx="2686135" cy="1654148"/>
            <a:chOff x="3296046" y="1880823"/>
            <a:chExt cx="4910010" cy="2940710"/>
          </a:xfrm>
        </p:grpSpPr>
        <p:sp>
          <p:nvSpPr>
            <p:cNvPr id="238" name="Google Shape;238;p4"/>
            <p:cNvSpPr txBox="1"/>
            <p:nvPr/>
          </p:nvSpPr>
          <p:spPr>
            <a:xfrm>
              <a:off x="4784000" y="1880823"/>
              <a:ext cx="3422056" cy="360040"/>
            </a:xfrm>
            <a:prstGeom prst="rect">
              <a:avLst/>
            </a:prstGeom>
            <a:noFill/>
            <a:ln>
              <a:noFill/>
            </a:ln>
          </p:spPr>
          <p:txBody>
            <a:bodyPr anchorCtr="0" anchor="ctr" bIns="34275" lIns="68550" spcFirstLastPara="1" rIns="68550" wrap="square" tIns="34275">
              <a:noAutofit/>
            </a:bodyPr>
            <a:lstStyle/>
            <a:p>
              <a:pPr indent="0" lvl="0" marL="0" marR="0" rtl="0" algn="r">
                <a:lnSpc>
                  <a:spcPct val="110000"/>
                </a:lnSpc>
                <a:spcBef>
                  <a:spcPts val="0"/>
                </a:spcBef>
                <a:spcAft>
                  <a:spcPts val="0"/>
                </a:spcAft>
                <a:buClr>
                  <a:srgbClr val="000000"/>
                </a:buClr>
                <a:buSzPts val="1400"/>
                <a:buFont typeface="Arial"/>
                <a:buNone/>
              </a:pPr>
              <a:r>
                <a:rPr b="1" i="0" lang="tr-TR" sz="1400" u="none" cap="none" strike="noStrike">
                  <a:solidFill>
                    <a:srgbClr val="E91601"/>
                  </a:solidFill>
                  <a:latin typeface="Arial"/>
                  <a:ea typeface="Arial"/>
                  <a:cs typeface="Arial"/>
                  <a:sym typeface="Arial"/>
                </a:rPr>
                <a:t>Programlama</a:t>
              </a:r>
              <a:endParaRPr b="1" i="0" sz="1400" u="none" cap="none" strike="noStrike">
                <a:solidFill>
                  <a:srgbClr val="E91601"/>
                </a:solidFill>
                <a:latin typeface="Arial"/>
                <a:ea typeface="Arial"/>
                <a:cs typeface="Arial"/>
                <a:sym typeface="Arial"/>
              </a:endParaRPr>
            </a:p>
          </p:txBody>
        </p:sp>
        <p:sp>
          <p:nvSpPr>
            <p:cNvPr id="239" name="Google Shape;239;p4"/>
            <p:cNvSpPr txBox="1"/>
            <p:nvPr/>
          </p:nvSpPr>
          <p:spPr>
            <a:xfrm>
              <a:off x="3296046" y="2400409"/>
              <a:ext cx="4899403" cy="2421124"/>
            </a:xfrm>
            <a:prstGeom prst="rect">
              <a:avLst/>
            </a:prstGeom>
            <a:noFill/>
            <a:ln>
              <a:noFill/>
            </a:ln>
          </p:spPr>
          <p:txBody>
            <a:bodyPr anchorCtr="0" anchor="t" bIns="34275" lIns="68550" spcFirstLastPara="1" rIns="68550" wrap="square" tIns="34275">
              <a:spAutoFit/>
            </a:bodyPr>
            <a:lstStyle/>
            <a:p>
              <a:pPr indent="-144661" lvl="0" marL="144661" marR="0" rtl="0" algn="r">
                <a:lnSpc>
                  <a:spcPct val="100000"/>
                </a:lnSpc>
                <a:spcBef>
                  <a:spcPts val="0"/>
                </a:spcBef>
                <a:spcAft>
                  <a:spcPts val="0"/>
                </a:spcAft>
                <a:buClr>
                  <a:srgbClr val="000000"/>
                </a:buClr>
                <a:buSzPts val="1400"/>
                <a:buFont typeface="Arial"/>
                <a:buNone/>
              </a:pPr>
              <a:r>
                <a:rPr b="0" i="0" lang="tr-TR" sz="1400" u="none" cap="none" strike="noStrike">
                  <a:solidFill>
                    <a:schemeClr val="dk1"/>
                  </a:solidFill>
                  <a:latin typeface="Arial"/>
                  <a:ea typeface="Arial"/>
                  <a:cs typeface="Arial"/>
                  <a:sym typeface="Arial"/>
                </a:rPr>
                <a:t>Programlama,</a:t>
              </a:r>
              <a:endParaRPr b="0" i="0" sz="1400" u="none" cap="none" strike="noStrike">
                <a:solidFill>
                  <a:srgbClr val="000000"/>
                </a:solidFill>
                <a:latin typeface="Arial"/>
                <a:ea typeface="Arial"/>
                <a:cs typeface="Arial"/>
                <a:sym typeface="Arial"/>
              </a:endParaRPr>
            </a:p>
            <a:p>
              <a:pPr indent="-144661" lvl="0" marL="144661" marR="0" rtl="0" algn="r">
                <a:lnSpc>
                  <a:spcPct val="100000"/>
                </a:lnSpc>
                <a:spcBef>
                  <a:spcPts val="0"/>
                </a:spcBef>
                <a:spcAft>
                  <a:spcPts val="0"/>
                </a:spcAft>
                <a:buClr>
                  <a:srgbClr val="000000"/>
                </a:buClr>
                <a:buSzPts val="1400"/>
                <a:buFont typeface="Arial"/>
                <a:buNone/>
              </a:pPr>
              <a:r>
                <a:rPr b="0" i="0" lang="tr-TR" sz="1400" u="none" cap="none" strike="noStrike">
                  <a:solidFill>
                    <a:schemeClr val="dk1"/>
                  </a:solidFill>
                  <a:latin typeface="Arial"/>
                  <a:ea typeface="Arial"/>
                  <a:cs typeface="Arial"/>
                  <a:sym typeface="Arial"/>
                </a:rPr>
                <a:t> kodlama sürecinin teknik özellikleri ile birlikte tüm tasarım süreçlerini kapsayan yazılım üretiminin genel adımlarına verilen isimdir.</a:t>
              </a:r>
              <a:endParaRPr b="0" i="0" sz="1400" u="none" cap="none" strike="noStrike">
                <a:solidFill>
                  <a:srgbClr val="000000"/>
                </a:solidFill>
                <a:latin typeface="Arial"/>
                <a:ea typeface="Arial"/>
                <a:cs typeface="Arial"/>
                <a:sym typeface="Arial"/>
              </a:endParaRPr>
            </a:p>
          </p:txBody>
        </p:sp>
      </p:grpSp>
      <p:sp>
        <p:nvSpPr>
          <p:cNvPr id="240" name="Google Shape;240;p4"/>
          <p:cNvSpPr txBox="1"/>
          <p:nvPr/>
        </p:nvSpPr>
        <p:spPr>
          <a:xfrm>
            <a:off x="288695" y="1114030"/>
            <a:ext cx="1970537" cy="284663"/>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tr-TR" sz="1400" u="none" cap="none" strike="noStrike">
                <a:solidFill>
                  <a:schemeClr val="accent5"/>
                </a:solidFill>
                <a:latin typeface="Arial"/>
                <a:ea typeface="Arial"/>
                <a:cs typeface="Arial"/>
                <a:sym typeface="Arial"/>
              </a:rPr>
              <a:t>Kodlama</a:t>
            </a:r>
            <a:endParaRPr b="1" i="0" sz="1400" u="none" cap="none" strike="noStrike">
              <a:solidFill>
                <a:schemeClr val="accent5"/>
              </a:solidFill>
              <a:latin typeface="Arial"/>
              <a:ea typeface="Arial"/>
              <a:cs typeface="Arial"/>
              <a:sym typeface="Arial"/>
            </a:endParaRPr>
          </a:p>
        </p:txBody>
      </p:sp>
      <p:pic>
        <p:nvPicPr>
          <p:cNvPr id="241" name="Google Shape;241;p4"/>
          <p:cNvPicPr preferRelativeResize="0"/>
          <p:nvPr>
            <p:ph idx="2" type="pic"/>
          </p:nvPr>
        </p:nvPicPr>
        <p:blipFill rotWithShape="1">
          <a:blip r:embed="rId3">
            <a:alphaModFix/>
          </a:blip>
          <a:srcRect b="7746" l="0" r="0" t="7746"/>
          <a:stretch/>
        </p:blipFill>
        <p:spPr>
          <a:xfrm>
            <a:off x="0" y="642939"/>
            <a:ext cx="6858000" cy="3857624"/>
          </a:xfrm>
          <a:prstGeom prst="parallelogram">
            <a:avLst>
              <a:gd fmla="val 90695" name="adj"/>
            </a:avLst>
          </a:prstGeom>
          <a:solidFill>
            <a:srgbClr val="F2F2F2"/>
          </a:solidFill>
          <a:ln>
            <a:noFill/>
          </a:ln>
        </p:spPr>
      </p:pic>
      <p:sp>
        <p:nvSpPr>
          <p:cNvPr id="242" name="Google Shape;242;p4"/>
          <p:cNvSpPr txBox="1"/>
          <p:nvPr/>
        </p:nvSpPr>
        <p:spPr>
          <a:xfrm>
            <a:off x="2433747" y="28576"/>
            <a:ext cx="4629150" cy="642938"/>
          </a:xfrm>
          <a:prstGeom prst="rect">
            <a:avLst/>
          </a:prstGeom>
          <a:noFill/>
          <a:ln>
            <a:noFill/>
          </a:ln>
        </p:spPr>
        <p:txBody>
          <a:bodyPr anchorCtr="0" anchor="ctr" bIns="25700" lIns="51400" spcFirstLastPara="1" rIns="51400" wrap="square" tIns="25700">
            <a:normAutofit/>
          </a:bodyPr>
          <a:lstStyle/>
          <a:p>
            <a:pPr indent="0" lvl="0" marL="0" marR="0" rtl="0" algn="ctr">
              <a:lnSpc>
                <a:spcPct val="100000"/>
              </a:lnSpc>
              <a:spcBef>
                <a:spcPts val="0"/>
              </a:spcBef>
              <a:spcAft>
                <a:spcPts val="0"/>
              </a:spcAft>
              <a:buClr>
                <a:srgbClr val="000000"/>
              </a:buClr>
              <a:buSzPts val="2048"/>
              <a:buFont typeface="Arial"/>
              <a:buNone/>
            </a:pPr>
            <a:r>
              <a:rPr b="0" i="0" lang="tr-TR" sz="2048" u="none" cap="none" strike="noStrike">
                <a:solidFill>
                  <a:schemeClr val="dk1"/>
                </a:solidFill>
                <a:latin typeface="Arial"/>
                <a:ea typeface="Arial"/>
                <a:cs typeface="Arial"/>
                <a:sym typeface="Arial"/>
              </a:rPr>
              <a:t>Kodlama mı programlama mı?</a:t>
            </a:r>
            <a:endParaRPr b="0" i="0" sz="2048"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7"/>
          <p:cNvSpPr txBox="1"/>
          <p:nvPr/>
        </p:nvSpPr>
        <p:spPr>
          <a:xfrm>
            <a:off x="3230696" y="841242"/>
            <a:ext cx="338768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Arial"/>
                <a:ea typeface="Arial"/>
                <a:cs typeface="Arial"/>
                <a:sym typeface="Arial"/>
              </a:rPr>
              <a:t>Kodlama Öğretimi</a:t>
            </a:r>
            <a:endParaRPr b="0" i="0" sz="2400" u="none" cap="none" strike="noStrike">
              <a:solidFill>
                <a:srgbClr val="000000"/>
              </a:solidFill>
              <a:latin typeface="Arial"/>
              <a:ea typeface="Arial"/>
              <a:cs typeface="Arial"/>
              <a:sym typeface="Arial"/>
            </a:endParaRPr>
          </a:p>
        </p:txBody>
      </p:sp>
      <p:sp>
        <p:nvSpPr>
          <p:cNvPr id="248" name="Google Shape;248;p7"/>
          <p:cNvSpPr txBox="1"/>
          <p:nvPr/>
        </p:nvSpPr>
        <p:spPr>
          <a:xfrm>
            <a:off x="1173296" y="2174845"/>
            <a:ext cx="4114800" cy="1200329"/>
          </a:xfrm>
          <a:prstGeom prst="rect">
            <a:avLst/>
          </a:prstGeom>
          <a:noFill/>
          <a:ln>
            <a:noFill/>
          </a:ln>
        </p:spPr>
        <p:txBody>
          <a:bodyPr anchorCtr="0" anchor="t" bIns="45700" lIns="91425" spcFirstLastPara="1" rIns="91425" wrap="square" tIns="45700">
            <a:spAutoFit/>
          </a:bodyPr>
          <a:lstStyle/>
          <a:p>
            <a:pPr indent="-257175" lvl="0" marL="257175" marR="0" rtl="0" algn="l">
              <a:lnSpc>
                <a:spcPct val="100000"/>
              </a:lnSpc>
              <a:spcBef>
                <a:spcPts val="0"/>
              </a:spcBef>
              <a:spcAft>
                <a:spcPts val="0"/>
              </a:spcAft>
              <a:buClr>
                <a:srgbClr val="000000"/>
              </a:buClr>
              <a:buSzPts val="2400"/>
              <a:buFont typeface="Arial"/>
              <a:buChar char="•"/>
            </a:pPr>
            <a:r>
              <a:rPr b="1" i="0" lang="tr-TR" sz="2400" u="none" cap="none" strike="noStrike">
                <a:solidFill>
                  <a:srgbClr val="000000"/>
                </a:solidFill>
                <a:latin typeface="Arial"/>
                <a:ea typeface="Arial"/>
                <a:cs typeface="Arial"/>
                <a:sym typeface="Arial"/>
              </a:rPr>
              <a:t>Kağıt etkinlikleri</a:t>
            </a:r>
            <a:endParaRPr b="1" i="0" sz="2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2400"/>
              <a:buFont typeface="Arial"/>
              <a:buChar char="•"/>
            </a:pPr>
            <a:r>
              <a:rPr b="1" i="0" lang="tr-TR" sz="2400" u="none" cap="none" strike="noStrike">
                <a:solidFill>
                  <a:srgbClr val="000000"/>
                </a:solidFill>
                <a:latin typeface="Arial"/>
                <a:ea typeface="Arial"/>
                <a:cs typeface="Arial"/>
                <a:sym typeface="Arial"/>
              </a:rPr>
              <a:t>Aktiviteler</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2400"/>
              <a:buFont typeface="Arial"/>
              <a:buChar char="•"/>
            </a:pPr>
            <a:r>
              <a:rPr b="1" i="0" lang="tr-TR" sz="2400" u="none" cap="none" strike="noStrike">
                <a:solidFill>
                  <a:srgbClr val="000000"/>
                </a:solidFill>
                <a:latin typeface="Arial"/>
                <a:ea typeface="Arial"/>
                <a:cs typeface="Arial"/>
                <a:sym typeface="Arial"/>
              </a:rPr>
              <a:t>Donanımlar</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9"/>
          <p:cNvPicPr preferRelativeResize="0"/>
          <p:nvPr/>
        </p:nvPicPr>
        <p:blipFill rotWithShape="1">
          <a:blip r:embed="rId3">
            <a:alphaModFix amt="20000"/>
          </a:blip>
          <a:srcRect b="0" l="0" r="0" t="0"/>
          <a:stretch/>
        </p:blipFill>
        <p:spPr>
          <a:xfrm>
            <a:off x="175987" y="2035746"/>
            <a:ext cx="1286549" cy="1352222"/>
          </a:xfrm>
          <a:prstGeom prst="rect">
            <a:avLst/>
          </a:prstGeom>
          <a:noFill/>
          <a:ln>
            <a:noFill/>
          </a:ln>
        </p:spPr>
      </p:pic>
      <p:sp>
        <p:nvSpPr>
          <p:cNvPr id="254" name="Google Shape;254;p9"/>
          <p:cNvSpPr txBox="1"/>
          <p:nvPr/>
        </p:nvSpPr>
        <p:spPr>
          <a:xfrm>
            <a:off x="3230696" y="841242"/>
            <a:ext cx="338768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Arial"/>
                <a:ea typeface="Arial"/>
                <a:cs typeface="Arial"/>
                <a:sym typeface="Arial"/>
              </a:rPr>
              <a:t>Kodlama Öğretimi</a:t>
            </a:r>
            <a:endParaRPr b="0" i="0" sz="2400" u="none" cap="none" strike="noStrike">
              <a:solidFill>
                <a:srgbClr val="000000"/>
              </a:solidFill>
              <a:latin typeface="Arial"/>
              <a:ea typeface="Arial"/>
              <a:cs typeface="Arial"/>
              <a:sym typeface="Arial"/>
            </a:endParaRPr>
          </a:p>
        </p:txBody>
      </p:sp>
      <p:sp>
        <p:nvSpPr>
          <p:cNvPr id="255" name="Google Shape;255;p9"/>
          <p:cNvSpPr txBox="1"/>
          <p:nvPr/>
        </p:nvSpPr>
        <p:spPr>
          <a:xfrm>
            <a:off x="175986" y="2527733"/>
            <a:ext cx="4114800" cy="830997"/>
          </a:xfrm>
          <a:prstGeom prst="rect">
            <a:avLst/>
          </a:prstGeom>
          <a:noFill/>
          <a:ln>
            <a:noFill/>
          </a:ln>
        </p:spPr>
        <p:txBody>
          <a:bodyPr anchorCtr="0" anchor="t" bIns="45700" lIns="91425" spcFirstLastPara="1" rIns="91425" wrap="square" tIns="45700">
            <a:spAutoFit/>
          </a:bodyPr>
          <a:lstStyle/>
          <a:p>
            <a:pPr indent="-257175" lvl="0" marL="257175" marR="0" rtl="0" algn="l">
              <a:lnSpc>
                <a:spcPct val="100000"/>
              </a:lnSpc>
              <a:spcBef>
                <a:spcPts val="0"/>
              </a:spcBef>
              <a:spcAft>
                <a:spcPts val="0"/>
              </a:spcAft>
              <a:buClr>
                <a:srgbClr val="000000"/>
              </a:buClr>
              <a:buSzPts val="2400"/>
              <a:buFont typeface="Arial"/>
              <a:buChar char="•"/>
            </a:pPr>
            <a:r>
              <a:rPr b="1" i="0" lang="tr-TR" sz="2400" u="none" cap="none" strike="noStrike">
                <a:solidFill>
                  <a:srgbClr val="000000"/>
                </a:solidFill>
                <a:latin typeface="Arial"/>
                <a:ea typeface="Arial"/>
                <a:cs typeface="Arial"/>
                <a:sym typeface="Arial"/>
              </a:rPr>
              <a:t>Kağıt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tr-TR" sz="2400" u="none" cap="none" strike="noStrike">
                <a:solidFill>
                  <a:srgbClr val="000000"/>
                </a:solidFill>
                <a:latin typeface="Arial"/>
                <a:ea typeface="Arial"/>
                <a:cs typeface="Arial"/>
                <a:sym typeface="Arial"/>
              </a:rPr>
              <a:t>etkinlikleri </a:t>
            </a:r>
            <a:endParaRPr b="1" i="0" sz="2400" u="none" cap="none" strike="noStrike">
              <a:solidFill>
                <a:srgbClr val="000000"/>
              </a:solidFill>
              <a:latin typeface="Arial"/>
              <a:ea typeface="Arial"/>
              <a:cs typeface="Arial"/>
              <a:sym typeface="Arial"/>
            </a:endParaRPr>
          </a:p>
        </p:txBody>
      </p:sp>
      <p:pic>
        <p:nvPicPr>
          <p:cNvPr descr="Tospaa Bilgisayarsız Kodlama Oyunu Nedir? - Tospaa Bilgisayarsız Kodlama  Oyunu" id="256" name="Google Shape;256;p9"/>
          <p:cNvPicPr preferRelativeResize="0"/>
          <p:nvPr/>
        </p:nvPicPr>
        <p:blipFill rotWithShape="1">
          <a:blip r:embed="rId4">
            <a:alphaModFix/>
          </a:blip>
          <a:srcRect b="0" l="0" r="0" t="0"/>
          <a:stretch/>
        </p:blipFill>
        <p:spPr>
          <a:xfrm>
            <a:off x="2088890" y="1434493"/>
            <a:ext cx="4529493" cy="2946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2"/>
          <p:cNvPicPr preferRelativeResize="0"/>
          <p:nvPr/>
        </p:nvPicPr>
        <p:blipFill rotWithShape="1">
          <a:blip r:embed="rId3">
            <a:alphaModFix/>
          </a:blip>
          <a:srcRect b="0" l="0" r="0" t="0"/>
          <a:stretch/>
        </p:blipFill>
        <p:spPr>
          <a:xfrm>
            <a:off x="974759" y="1531373"/>
            <a:ext cx="4896962" cy="2772138"/>
          </a:xfrm>
          <a:prstGeom prst="rect">
            <a:avLst/>
          </a:prstGeom>
          <a:noFill/>
          <a:ln>
            <a:noFill/>
          </a:ln>
        </p:spPr>
      </p:pic>
      <p:sp>
        <p:nvSpPr>
          <p:cNvPr id="262" name="Google Shape;262;p12"/>
          <p:cNvSpPr txBox="1"/>
          <p:nvPr/>
        </p:nvSpPr>
        <p:spPr>
          <a:xfrm>
            <a:off x="2230016" y="749612"/>
            <a:ext cx="4840775"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tr-TR" sz="1500" u="none" cap="none" strike="noStrike">
                <a:solidFill>
                  <a:schemeClr val="dk1"/>
                </a:solidFill>
                <a:latin typeface="Arial"/>
                <a:ea typeface="Arial"/>
                <a:cs typeface="Arial"/>
                <a:sym typeface="Arial"/>
              </a:rPr>
              <a:t>5. Sınıf İngilizce Dersi – Benim Kasabam / (Bilgisayarsız) Kodlama Etkinliği</a:t>
            </a:r>
            <a:endParaRPr b="0" i="0" sz="1500" u="none" cap="none" strike="noStrike">
              <a:solidFill>
                <a:schemeClr val="dk1"/>
              </a:solidFill>
              <a:latin typeface="Arial"/>
              <a:ea typeface="Arial"/>
              <a:cs typeface="Arial"/>
              <a:sym typeface="Arial"/>
            </a:endParaRPr>
          </a:p>
        </p:txBody>
      </p:sp>
      <p:pic>
        <p:nvPicPr>
          <p:cNvPr id="263" name="Google Shape;263;p12"/>
          <p:cNvPicPr preferRelativeResize="0"/>
          <p:nvPr/>
        </p:nvPicPr>
        <p:blipFill rotWithShape="1">
          <a:blip r:embed="rId4">
            <a:alphaModFix amt="20000"/>
          </a:blip>
          <a:srcRect b="0" l="0" r="0" t="0"/>
          <a:stretch/>
        </p:blipFill>
        <p:spPr>
          <a:xfrm>
            <a:off x="175987" y="2035747"/>
            <a:ext cx="1286549" cy="1352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4"/>
          <p:cNvSpPr txBox="1"/>
          <p:nvPr>
            <p:ph idx="1" type="subTitle"/>
          </p:nvPr>
        </p:nvSpPr>
        <p:spPr>
          <a:xfrm>
            <a:off x="857250" y="2701528"/>
            <a:ext cx="5143500" cy="124182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350"/>
              <a:buNone/>
            </a:pPr>
            <a:r>
              <a:t/>
            </a:r>
            <a:endParaRPr/>
          </a:p>
        </p:txBody>
      </p:sp>
      <p:pic>
        <p:nvPicPr>
          <p:cNvPr descr="Blockly Games Kodlama Araçları - Kodla Türkiyem" id="269" name="Google Shape;269;p14"/>
          <p:cNvPicPr preferRelativeResize="0"/>
          <p:nvPr/>
        </p:nvPicPr>
        <p:blipFill rotWithShape="1">
          <a:blip r:embed="rId3">
            <a:alphaModFix/>
          </a:blip>
          <a:srcRect b="0" l="0" r="0" t="0"/>
          <a:stretch/>
        </p:blipFill>
        <p:spPr>
          <a:xfrm>
            <a:off x="1791821" y="1334620"/>
            <a:ext cx="4807324" cy="3004577"/>
          </a:xfrm>
          <a:prstGeom prst="rect">
            <a:avLst/>
          </a:prstGeom>
          <a:noFill/>
          <a:ln>
            <a:noFill/>
          </a:ln>
        </p:spPr>
      </p:pic>
      <p:sp>
        <p:nvSpPr>
          <p:cNvPr id="270" name="Google Shape;270;p14"/>
          <p:cNvSpPr txBox="1"/>
          <p:nvPr/>
        </p:nvSpPr>
        <p:spPr>
          <a:xfrm>
            <a:off x="0" y="1921150"/>
            <a:ext cx="1844264" cy="1815882"/>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600"/>
              <a:buFont typeface="Arial"/>
              <a:buChar char="•"/>
            </a:pPr>
            <a:r>
              <a:rPr b="0" i="0" lang="tr-TR" sz="1600" u="none" cap="none" strike="noStrike">
                <a:solidFill>
                  <a:srgbClr val="000000"/>
                </a:solidFill>
                <a:latin typeface="Arial"/>
                <a:ea typeface="Arial"/>
                <a:cs typeface="Arial"/>
                <a:sym typeface="Arial"/>
              </a:rPr>
              <a:t>Soyutlama</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600"/>
              <a:buFont typeface="Arial"/>
              <a:buChar char="•"/>
            </a:pPr>
            <a:r>
              <a:rPr b="0" i="0" lang="tr-TR" sz="1600" u="none" cap="none" strike="noStrike">
                <a:solidFill>
                  <a:srgbClr val="000000"/>
                </a:solidFill>
                <a:latin typeface="Arial"/>
                <a:ea typeface="Arial"/>
                <a:cs typeface="Arial"/>
                <a:sym typeface="Arial"/>
              </a:rPr>
              <a:t>Ayrıştırma</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600"/>
              <a:buFont typeface="Arial"/>
              <a:buChar char="•"/>
            </a:pPr>
            <a:r>
              <a:rPr b="0" i="0" lang="tr-TR" sz="1600" u="none" cap="none" strike="noStrike">
                <a:solidFill>
                  <a:srgbClr val="000000"/>
                </a:solidFill>
                <a:latin typeface="Arial"/>
                <a:ea typeface="Arial"/>
                <a:cs typeface="Arial"/>
                <a:sym typeface="Arial"/>
              </a:rPr>
              <a:t>Örüntü Tanıma</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600"/>
              <a:buFont typeface="Arial"/>
              <a:buChar char="•"/>
            </a:pPr>
            <a:r>
              <a:rPr b="0" i="0" lang="tr-TR" sz="1600" u="none" cap="none" strike="noStrike">
                <a:solidFill>
                  <a:srgbClr val="000000"/>
                </a:solidFill>
                <a:latin typeface="Arial"/>
                <a:ea typeface="Arial"/>
                <a:cs typeface="Arial"/>
                <a:sym typeface="Arial"/>
              </a:rPr>
              <a:t>Algoritma Tasarımı</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600"/>
              <a:buFont typeface="Arial"/>
              <a:buChar char="•"/>
            </a:pPr>
            <a:r>
              <a:rPr b="0" i="0" lang="tr-TR" sz="1600" u="none" cap="none" strike="noStrike">
                <a:solidFill>
                  <a:srgbClr val="000000"/>
                </a:solidFill>
                <a:latin typeface="Arial"/>
                <a:ea typeface="Arial"/>
                <a:cs typeface="Arial"/>
                <a:sym typeface="Arial"/>
              </a:rPr>
              <a:t>Değerlendirme</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600"/>
              <a:buFont typeface="Arial"/>
              <a:buChar char="•"/>
            </a:pPr>
            <a:r>
              <a:rPr b="0" i="0" lang="tr-TR" sz="1600" u="none" cap="none" strike="noStrike">
                <a:solidFill>
                  <a:srgbClr val="000000"/>
                </a:solidFill>
                <a:latin typeface="Arial"/>
                <a:ea typeface="Arial"/>
                <a:cs typeface="Arial"/>
                <a:sym typeface="Arial"/>
              </a:rPr>
              <a:t>Mantık</a:t>
            </a:r>
            <a:endParaRPr b="0" i="0" sz="1400" u="none" cap="none" strike="noStrike">
              <a:solidFill>
                <a:srgbClr val="000000"/>
              </a:solidFill>
              <a:latin typeface="Arial"/>
              <a:ea typeface="Arial"/>
              <a:cs typeface="Arial"/>
              <a:sym typeface="Arial"/>
            </a:endParaRPr>
          </a:p>
        </p:txBody>
      </p:sp>
      <p:sp>
        <p:nvSpPr>
          <p:cNvPr id="271" name="Google Shape;271;p14"/>
          <p:cNvSpPr txBox="1"/>
          <p:nvPr/>
        </p:nvSpPr>
        <p:spPr>
          <a:xfrm>
            <a:off x="3012141" y="837919"/>
            <a:ext cx="3328148" cy="3000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i="0" lang="tr-TR" sz="1350" u="none" cap="none" strike="noStrike">
                <a:solidFill>
                  <a:srgbClr val="000000"/>
                </a:solidFill>
                <a:latin typeface="Arial"/>
                <a:ea typeface="Arial"/>
                <a:cs typeface="Arial"/>
                <a:sym typeface="Arial"/>
              </a:rPr>
              <a:t>BİD VE PROGRAMLAMA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19"/>
          <p:cNvPicPr preferRelativeResize="0"/>
          <p:nvPr/>
        </p:nvPicPr>
        <p:blipFill rotWithShape="1">
          <a:blip r:embed="rId3">
            <a:alphaModFix amt="20000"/>
          </a:blip>
          <a:srcRect b="0" l="0" r="0" t="0"/>
          <a:stretch/>
        </p:blipFill>
        <p:spPr>
          <a:xfrm>
            <a:off x="175987" y="2104327"/>
            <a:ext cx="1286549" cy="1352221"/>
          </a:xfrm>
          <a:prstGeom prst="rect">
            <a:avLst/>
          </a:prstGeom>
          <a:noFill/>
          <a:ln>
            <a:noFill/>
          </a:ln>
        </p:spPr>
      </p:pic>
      <p:pic>
        <p:nvPicPr>
          <p:cNvPr descr="Download scratch images for free" id="277" name="Google Shape;277;p19"/>
          <p:cNvPicPr preferRelativeResize="0"/>
          <p:nvPr/>
        </p:nvPicPr>
        <p:blipFill rotWithShape="1">
          <a:blip r:embed="rId4">
            <a:alphaModFix/>
          </a:blip>
          <a:srcRect b="0" l="0" r="0" t="0"/>
          <a:stretch/>
        </p:blipFill>
        <p:spPr>
          <a:xfrm>
            <a:off x="1866900" y="1535992"/>
            <a:ext cx="4663376" cy="2654238"/>
          </a:xfrm>
          <a:prstGeom prst="rect">
            <a:avLst/>
          </a:prstGeom>
          <a:noFill/>
          <a:ln>
            <a:noFill/>
          </a:ln>
        </p:spPr>
      </p:pic>
      <p:sp>
        <p:nvSpPr>
          <p:cNvPr id="278" name="Google Shape;278;p19"/>
          <p:cNvSpPr txBox="1"/>
          <p:nvPr/>
        </p:nvSpPr>
        <p:spPr>
          <a:xfrm>
            <a:off x="3583642" y="832703"/>
            <a:ext cx="1981633"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tr-TR" sz="2100" u="none" cap="none" strike="noStrike">
                <a:solidFill>
                  <a:srgbClr val="000000"/>
                </a:solidFill>
                <a:latin typeface="Arial"/>
                <a:ea typeface="Arial"/>
                <a:cs typeface="Arial"/>
                <a:sym typeface="Arial"/>
              </a:rPr>
              <a:t>Oyun Yapalım</a:t>
            </a:r>
            <a:endParaRPr b="0" i="0" sz="1400" u="none" cap="none" strike="noStrike">
              <a:solidFill>
                <a:srgbClr val="000000"/>
              </a:solidFill>
              <a:latin typeface="Arial"/>
              <a:ea typeface="Arial"/>
              <a:cs typeface="Arial"/>
              <a:sym typeface="Arial"/>
            </a:endParaRPr>
          </a:p>
        </p:txBody>
      </p:sp>
      <p:sp>
        <p:nvSpPr>
          <p:cNvPr id="279" name="Google Shape;279;p19"/>
          <p:cNvSpPr txBox="1"/>
          <p:nvPr/>
        </p:nvSpPr>
        <p:spPr>
          <a:xfrm>
            <a:off x="48459" y="2459154"/>
            <a:ext cx="1704415" cy="830997"/>
          </a:xfrm>
          <a:prstGeom prst="rect">
            <a:avLst/>
          </a:prstGeom>
          <a:noFill/>
          <a:ln>
            <a:noFill/>
          </a:ln>
        </p:spPr>
        <p:txBody>
          <a:bodyPr anchorCtr="0" anchor="t" bIns="45700" lIns="91425" spcFirstLastPara="1" rIns="91425" wrap="square" tIns="45700">
            <a:spAutoFit/>
          </a:bodyPr>
          <a:lstStyle/>
          <a:p>
            <a:pPr indent="-214313" lvl="0" marL="214313" marR="0" rtl="0" algn="l">
              <a:lnSpc>
                <a:spcPct val="100000"/>
              </a:lnSpc>
              <a:spcBef>
                <a:spcPts val="0"/>
              </a:spcBef>
              <a:spcAft>
                <a:spcPts val="0"/>
              </a:spcAft>
              <a:buClr>
                <a:srgbClr val="000000"/>
              </a:buClr>
              <a:buSzPts val="1200"/>
              <a:buFont typeface="Arial"/>
              <a:buChar char="•"/>
            </a:pPr>
            <a:r>
              <a:rPr b="0" i="0" lang="tr-TR" sz="1200" u="none" cap="none" strike="noStrike">
                <a:solidFill>
                  <a:srgbClr val="000000"/>
                </a:solidFill>
                <a:latin typeface="Arial"/>
                <a:ea typeface="Arial"/>
                <a:cs typeface="Arial"/>
                <a:sym typeface="Arial"/>
              </a:rPr>
              <a:t>Basit hızlı bir sepete kelime toplama oyunu hazırlama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s Slide Master">
  <a:themeElements>
    <a:clrScheme name="ALLPPT-COLOR-A20">
      <a:dk1>
        <a:srgbClr val="000000"/>
      </a:dk1>
      <a:lt1>
        <a:srgbClr val="FFFFFF"/>
      </a:lt1>
      <a:dk2>
        <a:srgbClr val="1F497D"/>
      </a:dk2>
      <a:lt2>
        <a:srgbClr val="EEECE1"/>
      </a:lt2>
      <a:accent1>
        <a:srgbClr val="38D4CD"/>
      </a:accent1>
      <a:accent2>
        <a:srgbClr val="16B7B8"/>
      </a:accent2>
      <a:accent3>
        <a:srgbClr val="179A9D"/>
      </a:accent3>
      <a:accent4>
        <a:srgbClr val="38D4CD"/>
      </a:accent4>
      <a:accent5>
        <a:srgbClr val="16B7B8"/>
      </a:accent5>
      <a:accent6>
        <a:srgbClr val="179A9D"/>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nd End Slide Master">
  <a:themeElements>
    <a:clrScheme name="ALLPPT-COLOR-A05">
      <a:dk1>
        <a:srgbClr val="000000"/>
      </a:dk1>
      <a:lt1>
        <a:srgbClr val="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2016-12-05T23:26:54Z</dcterms:created>
  <dc:creator>googleslidesppt.com;allppt.com</dc:creator>
</cp:coreProperties>
</file>