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rimo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3JwWoi7yC2a8k8nUDa9WsPbZ9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8869f6a53a_2_4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g28869f6a53a_2_4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g28869f6a53a_2_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8869f6a53a_2_39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g28869f6a53a_2_39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28869f6a53a_2_3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8869f6a53a_2_4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8869f6a53a_2_8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g28869f6a53a_2_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8869f6a53a_2_1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8869f6a53a_2_1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28869f6a53a_2_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8869f6a53a_2_1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8869f6a53a_2_1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g28869f6a53a_2_1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g28869f6a53a_2_1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8869f6a53a_2_2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8869f6a53a_2_2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8869f6a53a_2_23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28869f6a53a_2_23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g28869f6a53a_2_2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8869f6a53a_2_27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g28869f6a53a_2_2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8869f6a53a_2_3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28869f6a53a_2_30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g28869f6a53a_2_30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g28869f6a53a_2_30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28869f6a53a_2_3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8869f6a53a_2_36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28869f6a53a_2_3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8869f6a53a_2_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8869f6a53a_2_0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8869f6a53a_2_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-1152296" y="-1391202"/>
            <a:ext cx="4671631" cy="6816890"/>
          </a:xfrm>
          <a:custGeom>
            <a:avLst/>
            <a:gdLst/>
            <a:ahLst/>
            <a:cxnLst/>
            <a:rect l="l" t="t" r="r" b="b"/>
            <a:pathLst>
              <a:path w="4671631" h="6816890" extrusionOk="0">
                <a:moveTo>
                  <a:pt x="0" y="0"/>
                </a:moveTo>
                <a:lnTo>
                  <a:pt x="4671631" y="0"/>
                </a:lnTo>
                <a:lnTo>
                  <a:pt x="4671631" y="6816890"/>
                </a:lnTo>
                <a:lnTo>
                  <a:pt x="0" y="6816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55" name="Google Shape;55;p1"/>
          <p:cNvSpPr/>
          <p:nvPr/>
        </p:nvSpPr>
        <p:spPr>
          <a:xfrm>
            <a:off x="-1110701" y="6183830"/>
            <a:ext cx="3902697" cy="5217357"/>
          </a:xfrm>
          <a:custGeom>
            <a:avLst/>
            <a:gdLst/>
            <a:ahLst/>
            <a:cxnLst/>
            <a:rect l="l" t="t" r="r" b="b"/>
            <a:pathLst>
              <a:path w="3902697" h="5217357" extrusionOk="0">
                <a:moveTo>
                  <a:pt x="0" y="0"/>
                </a:moveTo>
                <a:lnTo>
                  <a:pt x="3902698" y="0"/>
                </a:lnTo>
                <a:lnTo>
                  <a:pt x="3902698" y="5217357"/>
                </a:lnTo>
                <a:lnTo>
                  <a:pt x="0" y="5217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56" name="Google Shape;56;p1"/>
          <p:cNvSpPr/>
          <p:nvPr/>
        </p:nvSpPr>
        <p:spPr>
          <a:xfrm>
            <a:off x="3643052" y="8308372"/>
            <a:ext cx="1238253" cy="1248400"/>
          </a:xfrm>
          <a:custGeom>
            <a:avLst/>
            <a:gdLst/>
            <a:ahLst/>
            <a:cxnLst/>
            <a:rect l="l" t="t" r="r" b="b"/>
            <a:pathLst>
              <a:path w="1238250" h="1248410" extrusionOk="0">
                <a:moveTo>
                  <a:pt x="713613" y="0"/>
                </a:moveTo>
                <a:cubicBezTo>
                  <a:pt x="584073" y="635"/>
                  <a:pt x="461391" y="49784"/>
                  <a:pt x="349250" y="111125"/>
                </a:cubicBezTo>
                <a:cubicBezTo>
                  <a:pt x="250317" y="165354"/>
                  <a:pt x="157988" y="234188"/>
                  <a:pt x="90678" y="325501"/>
                </a:cubicBezTo>
                <a:cubicBezTo>
                  <a:pt x="57912" y="369570"/>
                  <a:pt x="26035" y="420370"/>
                  <a:pt x="12954" y="474091"/>
                </a:cubicBezTo>
                <a:cubicBezTo>
                  <a:pt x="0" y="527558"/>
                  <a:pt x="762" y="584073"/>
                  <a:pt x="13462" y="637667"/>
                </a:cubicBezTo>
                <a:cubicBezTo>
                  <a:pt x="26035" y="692023"/>
                  <a:pt x="51689" y="744093"/>
                  <a:pt x="88011" y="786130"/>
                </a:cubicBezTo>
                <a:cubicBezTo>
                  <a:pt x="128905" y="834009"/>
                  <a:pt x="182880" y="866521"/>
                  <a:pt x="235839" y="899795"/>
                </a:cubicBezTo>
                <a:cubicBezTo>
                  <a:pt x="356235" y="975233"/>
                  <a:pt x="457962" y="1075817"/>
                  <a:pt x="578231" y="1152271"/>
                </a:cubicBezTo>
                <a:cubicBezTo>
                  <a:pt x="664337" y="1207135"/>
                  <a:pt x="763905" y="1248410"/>
                  <a:pt x="866521" y="1248410"/>
                </a:cubicBezTo>
                <a:cubicBezTo>
                  <a:pt x="890524" y="1248410"/>
                  <a:pt x="914654" y="1246124"/>
                  <a:pt x="938784" y="1241298"/>
                </a:cubicBezTo>
                <a:cubicBezTo>
                  <a:pt x="1060577" y="1216660"/>
                  <a:pt x="1145286" y="1122553"/>
                  <a:pt x="1188847" y="1010031"/>
                </a:cubicBezTo>
                <a:cubicBezTo>
                  <a:pt x="1238250" y="881253"/>
                  <a:pt x="1236599" y="738378"/>
                  <a:pt x="1208024" y="604901"/>
                </a:cubicBezTo>
                <a:cubicBezTo>
                  <a:pt x="1193927" y="537845"/>
                  <a:pt x="1173099" y="472440"/>
                  <a:pt x="1149350" y="408051"/>
                </a:cubicBezTo>
                <a:cubicBezTo>
                  <a:pt x="1125855" y="344424"/>
                  <a:pt x="1101598" y="280543"/>
                  <a:pt x="1071753" y="219710"/>
                </a:cubicBezTo>
                <a:cubicBezTo>
                  <a:pt x="1044956" y="164592"/>
                  <a:pt x="1010412" y="114173"/>
                  <a:pt x="960628" y="77343"/>
                </a:cubicBezTo>
                <a:cubicBezTo>
                  <a:pt x="913384" y="42291"/>
                  <a:pt x="857504" y="19304"/>
                  <a:pt x="799719" y="8128"/>
                </a:cubicBezTo>
                <a:lnTo>
                  <a:pt x="713613" y="0"/>
                </a:lnTo>
                <a:close/>
              </a:path>
            </a:pathLst>
          </a:custGeom>
          <a:solidFill>
            <a:srgbClr val="A1D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"/>
          <p:cNvSpPr/>
          <p:nvPr/>
        </p:nvSpPr>
        <p:spPr>
          <a:xfrm>
            <a:off x="6800593" y="9292123"/>
            <a:ext cx="6533245" cy="3617090"/>
          </a:xfrm>
          <a:custGeom>
            <a:avLst/>
            <a:gdLst/>
            <a:ahLst/>
            <a:cxnLst/>
            <a:rect l="l" t="t" r="r" b="b"/>
            <a:pathLst>
              <a:path w="6533245" h="3617090" extrusionOk="0">
                <a:moveTo>
                  <a:pt x="0" y="0"/>
                </a:moveTo>
                <a:lnTo>
                  <a:pt x="6533245" y="0"/>
                </a:lnTo>
                <a:lnTo>
                  <a:pt x="6533245" y="3617090"/>
                </a:lnTo>
                <a:lnTo>
                  <a:pt x="0" y="3617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58" name="Google Shape;58;p1"/>
          <p:cNvSpPr/>
          <p:nvPr/>
        </p:nvSpPr>
        <p:spPr>
          <a:xfrm>
            <a:off x="6130700" y="-2880036"/>
            <a:ext cx="5881078" cy="4005377"/>
          </a:xfrm>
          <a:custGeom>
            <a:avLst/>
            <a:gdLst/>
            <a:ahLst/>
            <a:cxnLst/>
            <a:rect l="l" t="t" r="r" b="b"/>
            <a:pathLst>
              <a:path w="5881078" h="4005377" extrusionOk="0">
                <a:moveTo>
                  <a:pt x="0" y="0"/>
                </a:moveTo>
                <a:lnTo>
                  <a:pt x="5881077" y="0"/>
                </a:lnTo>
                <a:lnTo>
                  <a:pt x="5881077" y="4005377"/>
                </a:lnTo>
                <a:lnTo>
                  <a:pt x="0" y="4005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59" name="Google Shape;59;p1"/>
          <p:cNvSpPr/>
          <p:nvPr/>
        </p:nvSpPr>
        <p:spPr>
          <a:xfrm>
            <a:off x="15147119" y="3810991"/>
            <a:ext cx="1205354" cy="1283462"/>
          </a:xfrm>
          <a:custGeom>
            <a:avLst/>
            <a:gdLst/>
            <a:ahLst/>
            <a:cxnLst/>
            <a:rect l="l" t="t" r="r" b="b"/>
            <a:pathLst>
              <a:path w="1205357" h="1283462" extrusionOk="0">
                <a:moveTo>
                  <a:pt x="536575" y="0"/>
                </a:moveTo>
                <a:cubicBezTo>
                  <a:pt x="531241" y="0"/>
                  <a:pt x="525907" y="127"/>
                  <a:pt x="520573" y="508"/>
                </a:cubicBezTo>
                <a:cubicBezTo>
                  <a:pt x="465709" y="3937"/>
                  <a:pt x="411861" y="21463"/>
                  <a:pt x="364490" y="49403"/>
                </a:cubicBezTo>
                <a:cubicBezTo>
                  <a:pt x="316357" y="77470"/>
                  <a:pt x="274193" y="117475"/>
                  <a:pt x="244729" y="164592"/>
                </a:cubicBezTo>
                <a:cubicBezTo>
                  <a:pt x="211074" y="217932"/>
                  <a:pt x="196088" y="279019"/>
                  <a:pt x="180086" y="339471"/>
                </a:cubicBezTo>
                <a:cubicBezTo>
                  <a:pt x="143637" y="476885"/>
                  <a:pt x="77851" y="603885"/>
                  <a:pt x="40386" y="741299"/>
                </a:cubicBezTo>
                <a:cubicBezTo>
                  <a:pt x="7239" y="862965"/>
                  <a:pt x="0" y="997839"/>
                  <a:pt x="62357" y="1112139"/>
                </a:cubicBezTo>
                <a:cubicBezTo>
                  <a:pt x="122047" y="1221105"/>
                  <a:pt x="236982" y="1274191"/>
                  <a:pt x="357251" y="1282319"/>
                </a:cubicBezTo>
                <a:cubicBezTo>
                  <a:pt x="369189" y="1283081"/>
                  <a:pt x="381254" y="1283462"/>
                  <a:pt x="393192" y="1283462"/>
                </a:cubicBezTo>
                <a:cubicBezTo>
                  <a:pt x="518414" y="1283462"/>
                  <a:pt x="641223" y="1241552"/>
                  <a:pt x="749935" y="1180465"/>
                </a:cubicBezTo>
                <a:cubicBezTo>
                  <a:pt x="809752" y="1147191"/>
                  <a:pt x="866013" y="1107821"/>
                  <a:pt x="920496" y="1066165"/>
                </a:cubicBezTo>
                <a:cubicBezTo>
                  <a:pt x="974217" y="1024890"/>
                  <a:pt x="1028192" y="982726"/>
                  <a:pt x="1077468" y="936244"/>
                </a:cubicBezTo>
                <a:cubicBezTo>
                  <a:pt x="1122172" y="894207"/>
                  <a:pt x="1160018" y="846328"/>
                  <a:pt x="1180465" y="787908"/>
                </a:cubicBezTo>
                <a:cubicBezTo>
                  <a:pt x="1200023" y="732409"/>
                  <a:pt x="1205357" y="672211"/>
                  <a:pt x="1198880" y="613664"/>
                </a:cubicBezTo>
                <a:lnTo>
                  <a:pt x="1181100" y="528955"/>
                </a:lnTo>
                <a:cubicBezTo>
                  <a:pt x="1141984" y="405511"/>
                  <a:pt x="1058799" y="302895"/>
                  <a:pt x="966978" y="213995"/>
                </a:cubicBezTo>
                <a:cubicBezTo>
                  <a:pt x="885825" y="135636"/>
                  <a:pt x="792734" y="67945"/>
                  <a:pt x="685546" y="30607"/>
                </a:cubicBezTo>
                <a:cubicBezTo>
                  <a:pt x="638683" y="14224"/>
                  <a:pt x="586867" y="0"/>
                  <a:pt x="536575" y="0"/>
                </a:cubicBezTo>
                <a:close/>
              </a:path>
            </a:pathLst>
          </a:custGeom>
          <a:solidFill>
            <a:srgbClr val="F7E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14565878" y="5219681"/>
            <a:ext cx="6123775" cy="7153570"/>
          </a:xfrm>
          <a:custGeom>
            <a:avLst/>
            <a:gdLst/>
            <a:ahLst/>
            <a:cxnLst/>
            <a:rect l="l" t="t" r="r" b="b"/>
            <a:pathLst>
              <a:path w="6123775" h="7153570" extrusionOk="0">
                <a:moveTo>
                  <a:pt x="0" y="0"/>
                </a:moveTo>
                <a:lnTo>
                  <a:pt x="6123775" y="0"/>
                </a:lnTo>
                <a:lnTo>
                  <a:pt x="6123775" y="7153570"/>
                </a:lnTo>
                <a:lnTo>
                  <a:pt x="0" y="7153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1" name="Google Shape;61;p1"/>
          <p:cNvSpPr/>
          <p:nvPr/>
        </p:nvSpPr>
        <p:spPr>
          <a:xfrm>
            <a:off x="15149189" y="-571910"/>
            <a:ext cx="3901230" cy="4024941"/>
          </a:xfrm>
          <a:custGeom>
            <a:avLst/>
            <a:gdLst/>
            <a:ahLst/>
            <a:cxnLst/>
            <a:rect l="l" t="t" r="r" b="b"/>
            <a:pathLst>
              <a:path w="3901230" h="4024941" extrusionOk="0">
                <a:moveTo>
                  <a:pt x="0" y="0"/>
                </a:moveTo>
                <a:lnTo>
                  <a:pt x="3901230" y="0"/>
                </a:lnTo>
                <a:lnTo>
                  <a:pt x="3901230" y="4024942"/>
                </a:lnTo>
                <a:lnTo>
                  <a:pt x="0" y="4024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2" name="Google Shape;62;p1"/>
          <p:cNvSpPr/>
          <p:nvPr/>
        </p:nvSpPr>
        <p:spPr>
          <a:xfrm>
            <a:off x="5690749" y="1535106"/>
            <a:ext cx="6581775" cy="5114925"/>
          </a:xfrm>
          <a:custGeom>
            <a:avLst/>
            <a:gdLst/>
            <a:ahLst/>
            <a:cxnLst/>
            <a:rect l="l" t="t" r="r" b="b"/>
            <a:pathLst>
              <a:path w="6581775" h="5114925" extrusionOk="0">
                <a:moveTo>
                  <a:pt x="0" y="0"/>
                </a:moveTo>
                <a:lnTo>
                  <a:pt x="6581775" y="0"/>
                </a:lnTo>
                <a:lnTo>
                  <a:pt x="6581775" y="5114925"/>
                </a:lnTo>
                <a:lnTo>
                  <a:pt x="0" y="511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3" name="Google Shape;63;p1"/>
          <p:cNvSpPr txBox="1"/>
          <p:nvPr/>
        </p:nvSpPr>
        <p:spPr>
          <a:xfrm>
            <a:off x="5166865" y="7057977"/>
            <a:ext cx="7316100" cy="1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4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9" b="1" i="0" u="none" strike="noStrike" cap="none">
                <a:solidFill>
                  <a:srgbClr val="9A524A"/>
                </a:solidFill>
                <a:latin typeface="Calibri"/>
                <a:ea typeface="Calibri"/>
                <a:cs typeface="Calibri"/>
                <a:sym typeface="Calibri"/>
              </a:rPr>
              <a:t>5. OTURUM 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94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9" b="1" i="0" u="none" strike="noStrike" cap="none">
                <a:solidFill>
                  <a:srgbClr val="9A524A"/>
                </a:solidFill>
                <a:latin typeface="Calibri"/>
                <a:ea typeface="Calibri"/>
                <a:cs typeface="Calibri"/>
                <a:sym typeface="Calibri"/>
              </a:rPr>
              <a:t>PROBLEM ÇÖZME SÜRECİNDE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94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9" b="1" i="0" u="none" strike="noStrike" cap="none">
                <a:solidFill>
                  <a:srgbClr val="9A524A"/>
                </a:solidFill>
                <a:latin typeface="Calibri"/>
                <a:ea typeface="Calibri"/>
                <a:cs typeface="Calibri"/>
                <a:sym typeface="Calibri"/>
              </a:rPr>
              <a:t>YAŞAM BECERİLERİNİN DESTEKLENMESİ 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4" name="Google Shape;194;p9"/>
          <p:cNvSpPr/>
          <p:nvPr/>
        </p:nvSpPr>
        <p:spPr>
          <a:xfrm>
            <a:off x="-214378" y="1714476"/>
            <a:ext cx="18860068" cy="9858444"/>
          </a:xfrm>
          <a:custGeom>
            <a:avLst/>
            <a:gdLst/>
            <a:ahLst/>
            <a:cxnLst/>
            <a:rect l="l" t="t" r="r" b="b"/>
            <a:pathLst>
              <a:path w="18216934" h="8846744" extrusionOk="0">
                <a:moveTo>
                  <a:pt x="0" y="0"/>
                </a:moveTo>
                <a:lnTo>
                  <a:pt x="18216934" y="0"/>
                </a:lnTo>
                <a:lnTo>
                  <a:pt x="18216934" y="8846744"/>
                </a:lnTo>
                <a:lnTo>
                  <a:pt x="0" y="884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5" name="Google Shape;195;p9"/>
          <p:cNvSpPr/>
          <p:nvPr/>
        </p:nvSpPr>
        <p:spPr>
          <a:xfrm>
            <a:off x="16287800" y="-857292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96" name="Google Shape;196;p9"/>
          <p:cNvGrpSpPr/>
          <p:nvPr/>
        </p:nvGrpSpPr>
        <p:grpSpPr>
          <a:xfrm>
            <a:off x="-82812" y="-1110317"/>
            <a:ext cx="2274826" cy="2811780"/>
            <a:chOff x="1131697" y="654685"/>
            <a:chExt cx="2274824" cy="2811780"/>
          </a:xfrm>
        </p:grpSpPr>
        <p:sp>
          <p:nvSpPr>
            <p:cNvPr id="197" name="Google Shape;197;p9"/>
            <p:cNvSpPr/>
            <p:nvPr/>
          </p:nvSpPr>
          <p:spPr>
            <a:xfrm>
              <a:off x="1131697" y="654685"/>
              <a:ext cx="2274824" cy="2808478"/>
            </a:xfrm>
            <a:custGeom>
              <a:avLst/>
              <a:gdLst/>
              <a:ahLst/>
              <a:cxnLst/>
              <a:rect l="l" t="t" r="r" b="b"/>
              <a:pathLst>
                <a:path w="2274824" h="2808478" extrusionOk="0">
                  <a:moveTo>
                    <a:pt x="1071372" y="508"/>
                  </a:moveTo>
                  <a:cubicBezTo>
                    <a:pt x="1038733" y="51054"/>
                    <a:pt x="1008380" y="97155"/>
                    <a:pt x="985139" y="130048"/>
                  </a:cubicBezTo>
                  <a:cubicBezTo>
                    <a:pt x="929894" y="208026"/>
                    <a:pt x="949833" y="284734"/>
                    <a:pt x="993902" y="324104"/>
                  </a:cubicBezTo>
                  <a:cubicBezTo>
                    <a:pt x="1018159" y="346583"/>
                    <a:pt x="1049020" y="357632"/>
                    <a:pt x="1080135" y="357632"/>
                  </a:cubicBezTo>
                  <a:cubicBezTo>
                    <a:pt x="1110361" y="357632"/>
                    <a:pt x="1140587" y="347091"/>
                    <a:pt x="1164844" y="326136"/>
                  </a:cubicBezTo>
                  <a:cubicBezTo>
                    <a:pt x="1214120" y="283591"/>
                    <a:pt x="1290066" y="176911"/>
                    <a:pt x="1362583" y="74168"/>
                  </a:cubicBezTo>
                  <a:cubicBezTo>
                    <a:pt x="1379220" y="50419"/>
                    <a:pt x="1397254" y="24765"/>
                    <a:pt x="1414780" y="381"/>
                  </a:cubicBezTo>
                  <a:lnTo>
                    <a:pt x="1368552" y="381"/>
                  </a:lnTo>
                  <a:cubicBezTo>
                    <a:pt x="1356995" y="16637"/>
                    <a:pt x="1344422" y="34417"/>
                    <a:pt x="1330833" y="53975"/>
                  </a:cubicBezTo>
                  <a:cubicBezTo>
                    <a:pt x="1262634" y="149987"/>
                    <a:pt x="1185799" y="259334"/>
                    <a:pt x="1140460" y="298704"/>
                  </a:cubicBezTo>
                  <a:cubicBezTo>
                    <a:pt x="1123569" y="314198"/>
                    <a:pt x="1101979" y="321945"/>
                    <a:pt x="1080389" y="321945"/>
                  </a:cubicBezTo>
                  <a:cubicBezTo>
                    <a:pt x="1058799" y="321945"/>
                    <a:pt x="1037336" y="314198"/>
                    <a:pt x="1020826" y="298704"/>
                  </a:cubicBezTo>
                  <a:cubicBezTo>
                    <a:pt x="991616" y="272669"/>
                    <a:pt x="973328" y="218567"/>
                    <a:pt x="1017778" y="156337"/>
                  </a:cubicBezTo>
                  <a:cubicBezTo>
                    <a:pt x="1044956" y="117729"/>
                    <a:pt x="1082167" y="61214"/>
                    <a:pt x="1121156" y="381"/>
                  </a:cubicBezTo>
                  <a:close/>
                  <a:moveTo>
                    <a:pt x="854710" y="358775"/>
                  </a:moveTo>
                  <a:cubicBezTo>
                    <a:pt x="871093" y="358775"/>
                    <a:pt x="887730" y="363728"/>
                    <a:pt x="901065" y="372872"/>
                  </a:cubicBezTo>
                  <a:cubicBezTo>
                    <a:pt x="931545" y="392684"/>
                    <a:pt x="953008" y="431673"/>
                    <a:pt x="964311" y="489331"/>
                  </a:cubicBezTo>
                  <a:cubicBezTo>
                    <a:pt x="966724" y="502539"/>
                    <a:pt x="966470" y="512699"/>
                    <a:pt x="962152" y="517271"/>
                  </a:cubicBezTo>
                  <a:cubicBezTo>
                    <a:pt x="957199" y="521843"/>
                    <a:pt x="946023" y="523367"/>
                    <a:pt x="931418" y="523367"/>
                  </a:cubicBezTo>
                  <a:cubicBezTo>
                    <a:pt x="912622" y="523367"/>
                    <a:pt x="888238" y="520700"/>
                    <a:pt x="864362" y="518160"/>
                  </a:cubicBezTo>
                  <a:lnTo>
                    <a:pt x="830199" y="514858"/>
                  </a:lnTo>
                  <a:cubicBezTo>
                    <a:pt x="806704" y="512699"/>
                    <a:pt x="793242" y="506222"/>
                    <a:pt x="788670" y="495300"/>
                  </a:cubicBezTo>
                  <a:cubicBezTo>
                    <a:pt x="784098" y="484378"/>
                    <a:pt x="779907" y="448564"/>
                    <a:pt x="845947" y="359283"/>
                  </a:cubicBezTo>
                  <a:cubicBezTo>
                    <a:pt x="848868" y="358902"/>
                    <a:pt x="851789" y="358775"/>
                    <a:pt x="854710" y="358775"/>
                  </a:cubicBezTo>
                  <a:close/>
                  <a:moveTo>
                    <a:pt x="854583" y="318770"/>
                  </a:moveTo>
                  <a:cubicBezTo>
                    <a:pt x="845820" y="318770"/>
                    <a:pt x="837057" y="319659"/>
                    <a:pt x="828421" y="321564"/>
                  </a:cubicBezTo>
                  <a:lnTo>
                    <a:pt x="821309" y="322961"/>
                  </a:lnTo>
                  <a:lnTo>
                    <a:pt x="817372" y="328295"/>
                  </a:lnTo>
                  <a:cubicBezTo>
                    <a:pt x="755523" y="410845"/>
                    <a:pt x="733171" y="470535"/>
                    <a:pt x="750697" y="510540"/>
                  </a:cubicBezTo>
                  <a:lnTo>
                    <a:pt x="752475" y="514096"/>
                  </a:lnTo>
                  <a:cubicBezTo>
                    <a:pt x="764413" y="536829"/>
                    <a:pt x="788924" y="549656"/>
                    <a:pt x="825373" y="552958"/>
                  </a:cubicBezTo>
                  <a:lnTo>
                    <a:pt x="858647" y="556768"/>
                  </a:lnTo>
                  <a:cubicBezTo>
                    <a:pt x="884174" y="559562"/>
                    <a:pt x="906907" y="561975"/>
                    <a:pt x="926465" y="561975"/>
                  </a:cubicBezTo>
                  <a:cubicBezTo>
                    <a:pt x="954024" y="561975"/>
                    <a:pt x="975233" y="557149"/>
                    <a:pt x="989457" y="541909"/>
                  </a:cubicBezTo>
                  <a:cubicBezTo>
                    <a:pt x="1003808" y="528828"/>
                    <a:pt x="1007491" y="508000"/>
                    <a:pt x="1002030" y="480568"/>
                  </a:cubicBezTo>
                  <a:cubicBezTo>
                    <a:pt x="989330" y="411353"/>
                    <a:pt x="961009" y="363601"/>
                    <a:pt x="920623" y="337820"/>
                  </a:cubicBezTo>
                  <a:cubicBezTo>
                    <a:pt x="901065" y="325247"/>
                    <a:pt x="877951" y="318643"/>
                    <a:pt x="854456" y="318643"/>
                  </a:cubicBezTo>
                  <a:close/>
                  <a:moveTo>
                    <a:pt x="411607" y="1279652"/>
                  </a:moveTo>
                  <a:cubicBezTo>
                    <a:pt x="389509" y="1279652"/>
                    <a:pt x="370840" y="1282827"/>
                    <a:pt x="360299" y="1288669"/>
                  </a:cubicBezTo>
                  <a:cubicBezTo>
                    <a:pt x="318262" y="1312926"/>
                    <a:pt x="79502" y="1505839"/>
                    <a:pt x="23495" y="1563116"/>
                  </a:cubicBezTo>
                  <a:cubicBezTo>
                    <a:pt x="18796" y="1567942"/>
                    <a:pt x="10922" y="1574673"/>
                    <a:pt x="254" y="1582928"/>
                  </a:cubicBezTo>
                  <a:lnTo>
                    <a:pt x="254" y="1631061"/>
                  </a:lnTo>
                  <a:cubicBezTo>
                    <a:pt x="24257" y="1613281"/>
                    <a:pt x="42164" y="1599057"/>
                    <a:pt x="50927" y="1590040"/>
                  </a:cubicBezTo>
                  <a:cubicBezTo>
                    <a:pt x="108331" y="1530985"/>
                    <a:pt x="343154" y="1343406"/>
                    <a:pt x="378968" y="1322324"/>
                  </a:cubicBezTo>
                  <a:cubicBezTo>
                    <a:pt x="383413" y="1319657"/>
                    <a:pt x="394081" y="1318260"/>
                    <a:pt x="407924" y="1318260"/>
                  </a:cubicBezTo>
                  <a:cubicBezTo>
                    <a:pt x="444627" y="1318260"/>
                    <a:pt x="503555" y="1328801"/>
                    <a:pt x="525272" y="1356360"/>
                  </a:cubicBezTo>
                  <a:cubicBezTo>
                    <a:pt x="539369" y="1374648"/>
                    <a:pt x="530860" y="1399159"/>
                    <a:pt x="500126" y="1432052"/>
                  </a:cubicBezTo>
                  <a:cubicBezTo>
                    <a:pt x="432181" y="1502283"/>
                    <a:pt x="199263" y="1689862"/>
                    <a:pt x="254" y="1846961"/>
                  </a:cubicBezTo>
                  <a:lnTo>
                    <a:pt x="254" y="1846961"/>
                  </a:lnTo>
                  <a:lnTo>
                    <a:pt x="254" y="1898777"/>
                  </a:lnTo>
                  <a:lnTo>
                    <a:pt x="254" y="1898777"/>
                  </a:lnTo>
                  <a:cubicBezTo>
                    <a:pt x="205232" y="1737487"/>
                    <a:pt x="456565" y="1535938"/>
                    <a:pt x="529463" y="1460373"/>
                  </a:cubicBezTo>
                  <a:cubicBezTo>
                    <a:pt x="590296" y="1397254"/>
                    <a:pt x="573151" y="1353820"/>
                    <a:pt x="557657" y="1332865"/>
                  </a:cubicBezTo>
                  <a:cubicBezTo>
                    <a:pt x="529082" y="1295908"/>
                    <a:pt x="461772" y="1279779"/>
                    <a:pt x="411607" y="1279779"/>
                  </a:cubicBezTo>
                  <a:close/>
                  <a:moveTo>
                    <a:pt x="1627505" y="508"/>
                  </a:moveTo>
                  <a:cubicBezTo>
                    <a:pt x="1672463" y="45085"/>
                    <a:pt x="1724025" y="97790"/>
                    <a:pt x="1773174" y="149733"/>
                  </a:cubicBezTo>
                  <a:cubicBezTo>
                    <a:pt x="1717167" y="211455"/>
                    <a:pt x="1486154" y="463931"/>
                    <a:pt x="1378839" y="574802"/>
                  </a:cubicBezTo>
                  <a:cubicBezTo>
                    <a:pt x="1294130" y="662686"/>
                    <a:pt x="1328674" y="711581"/>
                    <a:pt x="1341247" y="725043"/>
                  </a:cubicBezTo>
                  <a:cubicBezTo>
                    <a:pt x="1355852" y="740283"/>
                    <a:pt x="1378458" y="748792"/>
                    <a:pt x="1405128" y="748792"/>
                  </a:cubicBezTo>
                  <a:cubicBezTo>
                    <a:pt x="1441069" y="748792"/>
                    <a:pt x="1484630" y="733171"/>
                    <a:pt x="1526667" y="697103"/>
                  </a:cubicBezTo>
                  <a:cubicBezTo>
                    <a:pt x="1622552" y="613410"/>
                    <a:pt x="1925320" y="414782"/>
                    <a:pt x="1996186" y="368808"/>
                  </a:cubicBezTo>
                  <a:cubicBezTo>
                    <a:pt x="2053717" y="440309"/>
                    <a:pt x="2103374" y="518160"/>
                    <a:pt x="2146046" y="599567"/>
                  </a:cubicBezTo>
                  <a:cubicBezTo>
                    <a:pt x="2199767" y="706501"/>
                    <a:pt x="2224150" y="879094"/>
                    <a:pt x="2230881" y="932434"/>
                  </a:cubicBezTo>
                  <a:cubicBezTo>
                    <a:pt x="1925065" y="1035558"/>
                    <a:pt x="1620900" y="1280668"/>
                    <a:pt x="1628521" y="1356995"/>
                  </a:cubicBezTo>
                  <a:cubicBezTo>
                    <a:pt x="1630172" y="1372870"/>
                    <a:pt x="1643253" y="1385062"/>
                    <a:pt x="1659128" y="1385570"/>
                  </a:cubicBezTo>
                  <a:cubicBezTo>
                    <a:pt x="1660779" y="1385697"/>
                    <a:pt x="1662430" y="1385824"/>
                    <a:pt x="1664335" y="1385824"/>
                  </a:cubicBezTo>
                  <a:cubicBezTo>
                    <a:pt x="1747393" y="1385824"/>
                    <a:pt x="2056511" y="1214374"/>
                    <a:pt x="2164080" y="1152652"/>
                  </a:cubicBezTo>
                  <a:lnTo>
                    <a:pt x="2164080" y="1152652"/>
                  </a:lnTo>
                  <a:cubicBezTo>
                    <a:pt x="2170049" y="1189736"/>
                    <a:pt x="2177415" y="1255014"/>
                    <a:pt x="2160397" y="1295146"/>
                  </a:cubicBezTo>
                  <a:cubicBezTo>
                    <a:pt x="2134108" y="1358011"/>
                    <a:pt x="2008886" y="2517521"/>
                    <a:pt x="1987677" y="2716149"/>
                  </a:cubicBezTo>
                  <a:cubicBezTo>
                    <a:pt x="1901571" y="2725547"/>
                    <a:pt x="1490980" y="2768981"/>
                    <a:pt x="1258316" y="2768981"/>
                  </a:cubicBezTo>
                  <a:cubicBezTo>
                    <a:pt x="1199515" y="2768981"/>
                    <a:pt x="1152144" y="2766187"/>
                    <a:pt x="1124204" y="2759456"/>
                  </a:cubicBezTo>
                  <a:cubicBezTo>
                    <a:pt x="993521" y="2727452"/>
                    <a:pt x="721233" y="2655570"/>
                    <a:pt x="639318" y="2633599"/>
                  </a:cubicBezTo>
                  <a:cubicBezTo>
                    <a:pt x="713867" y="2496312"/>
                    <a:pt x="1095629" y="1793113"/>
                    <a:pt x="1120775" y="1734312"/>
                  </a:cubicBezTo>
                  <a:cubicBezTo>
                    <a:pt x="1136904" y="1696847"/>
                    <a:pt x="1113536" y="1680083"/>
                    <a:pt x="1105535" y="1675257"/>
                  </a:cubicBezTo>
                  <a:cubicBezTo>
                    <a:pt x="1096391" y="1669923"/>
                    <a:pt x="1085342" y="1667637"/>
                    <a:pt x="1073277" y="1667637"/>
                  </a:cubicBezTo>
                  <a:cubicBezTo>
                    <a:pt x="1026668" y="1667637"/>
                    <a:pt x="964311" y="1703324"/>
                    <a:pt x="932434" y="1745869"/>
                  </a:cubicBezTo>
                  <a:cubicBezTo>
                    <a:pt x="877570" y="1818132"/>
                    <a:pt x="468503" y="2411730"/>
                    <a:pt x="398145" y="2514346"/>
                  </a:cubicBezTo>
                  <a:lnTo>
                    <a:pt x="276225" y="2456434"/>
                  </a:lnTo>
                  <a:cubicBezTo>
                    <a:pt x="219075" y="2429129"/>
                    <a:pt x="108331" y="2358644"/>
                    <a:pt x="0" y="2286889"/>
                  </a:cubicBezTo>
                  <a:lnTo>
                    <a:pt x="0" y="2335149"/>
                  </a:lnTo>
                  <a:cubicBezTo>
                    <a:pt x="101727" y="2402205"/>
                    <a:pt x="202565" y="2465578"/>
                    <a:pt x="257810" y="2491740"/>
                  </a:cubicBezTo>
                  <a:lnTo>
                    <a:pt x="410464" y="2563622"/>
                  </a:lnTo>
                  <a:lnTo>
                    <a:pt x="419989" y="2549779"/>
                  </a:lnTo>
                  <a:cubicBezTo>
                    <a:pt x="425196" y="2542540"/>
                    <a:pt x="903986" y="1845564"/>
                    <a:pt x="962406" y="1769237"/>
                  </a:cubicBezTo>
                  <a:cubicBezTo>
                    <a:pt x="991362" y="1730629"/>
                    <a:pt x="1038352" y="1709420"/>
                    <a:pt x="1068451" y="1707007"/>
                  </a:cubicBezTo>
                  <a:lnTo>
                    <a:pt x="1079500" y="1706753"/>
                  </a:lnTo>
                  <a:lnTo>
                    <a:pt x="1085850" y="1712341"/>
                  </a:lnTo>
                  <a:cubicBezTo>
                    <a:pt x="1057402" y="1781937"/>
                    <a:pt x="596392" y="2628138"/>
                    <a:pt x="592074" y="2637155"/>
                  </a:cubicBezTo>
                  <a:lnTo>
                    <a:pt x="580136" y="2658999"/>
                  </a:lnTo>
                  <a:lnTo>
                    <a:pt x="604647" y="2665222"/>
                  </a:lnTo>
                  <a:cubicBezTo>
                    <a:pt x="608203" y="2665603"/>
                    <a:pt x="960501" y="2760345"/>
                    <a:pt x="1115314" y="2797683"/>
                  </a:cubicBezTo>
                  <a:cubicBezTo>
                    <a:pt x="1146302" y="2805303"/>
                    <a:pt x="1198245" y="2808478"/>
                    <a:pt x="1262126" y="2808478"/>
                  </a:cubicBezTo>
                  <a:cubicBezTo>
                    <a:pt x="1523746" y="2808478"/>
                    <a:pt x="1983867" y="2756408"/>
                    <a:pt x="2008378" y="2753487"/>
                  </a:cubicBezTo>
                  <a:lnTo>
                    <a:pt x="2024253" y="2751836"/>
                  </a:lnTo>
                  <a:lnTo>
                    <a:pt x="2024888" y="2735834"/>
                  </a:lnTo>
                  <a:cubicBezTo>
                    <a:pt x="2083689" y="2188210"/>
                    <a:pt x="2177161" y="1356868"/>
                    <a:pt x="2196592" y="1310894"/>
                  </a:cubicBezTo>
                  <a:cubicBezTo>
                    <a:pt x="2225421" y="1242187"/>
                    <a:pt x="2197608" y="1122807"/>
                    <a:pt x="2197100" y="1117473"/>
                  </a:cubicBezTo>
                  <a:lnTo>
                    <a:pt x="2191258" y="1091438"/>
                  </a:lnTo>
                  <a:lnTo>
                    <a:pt x="2168017" y="1104646"/>
                  </a:lnTo>
                  <a:cubicBezTo>
                    <a:pt x="2007616" y="1197483"/>
                    <a:pt x="1739265" y="1340104"/>
                    <a:pt x="1670812" y="1345819"/>
                  </a:cubicBezTo>
                  <a:cubicBezTo>
                    <a:pt x="1695450" y="1288288"/>
                    <a:pt x="1941195" y="1068197"/>
                    <a:pt x="2259457" y="965327"/>
                  </a:cubicBezTo>
                  <a:lnTo>
                    <a:pt x="2274824" y="960628"/>
                  </a:lnTo>
                  <a:lnTo>
                    <a:pt x="2273173" y="944753"/>
                  </a:lnTo>
                  <a:cubicBezTo>
                    <a:pt x="2270760" y="935990"/>
                    <a:pt x="2248281" y="715518"/>
                    <a:pt x="2182114" y="582803"/>
                  </a:cubicBezTo>
                  <a:lnTo>
                    <a:pt x="2182114" y="582803"/>
                  </a:lnTo>
                  <a:lnTo>
                    <a:pt x="2182114" y="582676"/>
                  </a:lnTo>
                  <a:lnTo>
                    <a:pt x="2182114" y="582676"/>
                  </a:lnTo>
                  <a:cubicBezTo>
                    <a:pt x="2135378" y="493268"/>
                    <a:pt x="2079879" y="408559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960" y="556514"/>
                    <a:pt x="397129" y="875284"/>
                    <a:pt x="535051" y="907034"/>
                  </a:cubicBezTo>
                  <a:lnTo>
                    <a:pt x="535051" y="907034"/>
                  </a:lnTo>
                  <a:lnTo>
                    <a:pt x="535940" y="907288"/>
                  </a:lnTo>
                  <a:lnTo>
                    <a:pt x="535940" y="907288"/>
                  </a:lnTo>
                  <a:cubicBezTo>
                    <a:pt x="563499" y="913511"/>
                    <a:pt x="587756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9"/>
          <p:cNvSpPr txBox="1"/>
          <p:nvPr/>
        </p:nvSpPr>
        <p:spPr>
          <a:xfrm>
            <a:off x="2786018" y="0"/>
            <a:ext cx="11205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EA5A42"/>
                </a:solidFill>
                <a:latin typeface="Calibri"/>
                <a:ea typeface="Calibri"/>
                <a:cs typeface="Calibri"/>
                <a:sym typeface="Calibri"/>
              </a:rPr>
              <a:t>Yaratıcı Düşünmenin Gelişimi için Stratejiler</a:t>
            </a:r>
            <a:endParaRPr sz="4700" b="1" i="0" u="none" strike="noStrike" cap="none">
              <a:solidFill>
                <a:srgbClr val="EA5A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6397542" y="2655157"/>
            <a:ext cx="23751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7" b="1" i="0" u="none" strike="noStrike" cap="non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0" y="10929978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 i="0" u="none" strike="noStrike" cap="none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 i="0" u="none" strike="noStrike" cap="none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8858248" y="3286111"/>
            <a:ext cx="9858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Askı olmasaydı evde askı olarak ne kullanabilirdik?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8786810" y="4038329"/>
            <a:ext cx="985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Daha gelişmiş bir askı için askıya ne eklerdiniz?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8786810" y="4809273"/>
            <a:ext cx="95220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Elbise askısına asılan giysinin çabuk kuruması için ne yapabiliriz?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8772649" y="6286507"/>
            <a:ext cx="9515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Elbise askısı daha büyük ve güçlü yapılırsa ne olur?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8772649" y="7143763"/>
            <a:ext cx="951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Askıyı günlük hayatta başka ne için kullanabiliriz?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13" name="Google Shape;213;p10"/>
          <p:cNvSpPr/>
          <p:nvPr/>
        </p:nvSpPr>
        <p:spPr>
          <a:xfrm>
            <a:off x="-214378" y="1714476"/>
            <a:ext cx="18860068" cy="9858444"/>
          </a:xfrm>
          <a:custGeom>
            <a:avLst/>
            <a:gdLst/>
            <a:ahLst/>
            <a:cxnLst/>
            <a:rect l="l" t="t" r="r" b="b"/>
            <a:pathLst>
              <a:path w="18216934" h="8846744" extrusionOk="0">
                <a:moveTo>
                  <a:pt x="0" y="0"/>
                </a:moveTo>
                <a:lnTo>
                  <a:pt x="18216934" y="0"/>
                </a:lnTo>
                <a:lnTo>
                  <a:pt x="18216934" y="8846744"/>
                </a:lnTo>
                <a:lnTo>
                  <a:pt x="0" y="884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14" name="Google Shape;214;p10"/>
          <p:cNvSpPr/>
          <p:nvPr/>
        </p:nvSpPr>
        <p:spPr>
          <a:xfrm>
            <a:off x="16287800" y="-857292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215" name="Google Shape;215;p10"/>
          <p:cNvGrpSpPr/>
          <p:nvPr/>
        </p:nvGrpSpPr>
        <p:grpSpPr>
          <a:xfrm>
            <a:off x="-82812" y="-1110317"/>
            <a:ext cx="2274826" cy="2811780"/>
            <a:chOff x="1131697" y="654685"/>
            <a:chExt cx="2274824" cy="2811780"/>
          </a:xfrm>
        </p:grpSpPr>
        <p:sp>
          <p:nvSpPr>
            <p:cNvPr id="216" name="Google Shape;216;p10"/>
            <p:cNvSpPr/>
            <p:nvPr/>
          </p:nvSpPr>
          <p:spPr>
            <a:xfrm>
              <a:off x="1131697" y="654685"/>
              <a:ext cx="2274824" cy="2808478"/>
            </a:xfrm>
            <a:custGeom>
              <a:avLst/>
              <a:gdLst/>
              <a:ahLst/>
              <a:cxnLst/>
              <a:rect l="l" t="t" r="r" b="b"/>
              <a:pathLst>
                <a:path w="2274824" h="2808478" extrusionOk="0">
                  <a:moveTo>
                    <a:pt x="1071372" y="508"/>
                  </a:moveTo>
                  <a:cubicBezTo>
                    <a:pt x="1038733" y="51054"/>
                    <a:pt x="1008380" y="97155"/>
                    <a:pt x="985139" y="130048"/>
                  </a:cubicBezTo>
                  <a:cubicBezTo>
                    <a:pt x="929894" y="208026"/>
                    <a:pt x="949833" y="284734"/>
                    <a:pt x="993902" y="324104"/>
                  </a:cubicBezTo>
                  <a:cubicBezTo>
                    <a:pt x="1018159" y="346583"/>
                    <a:pt x="1049020" y="357632"/>
                    <a:pt x="1080135" y="357632"/>
                  </a:cubicBezTo>
                  <a:cubicBezTo>
                    <a:pt x="1110361" y="357632"/>
                    <a:pt x="1140587" y="347091"/>
                    <a:pt x="1164844" y="326136"/>
                  </a:cubicBezTo>
                  <a:cubicBezTo>
                    <a:pt x="1214120" y="283591"/>
                    <a:pt x="1290066" y="176911"/>
                    <a:pt x="1362583" y="74168"/>
                  </a:cubicBezTo>
                  <a:cubicBezTo>
                    <a:pt x="1379220" y="50419"/>
                    <a:pt x="1397254" y="24765"/>
                    <a:pt x="1414780" y="381"/>
                  </a:cubicBezTo>
                  <a:lnTo>
                    <a:pt x="1368552" y="381"/>
                  </a:lnTo>
                  <a:cubicBezTo>
                    <a:pt x="1356995" y="16637"/>
                    <a:pt x="1344422" y="34417"/>
                    <a:pt x="1330833" y="53975"/>
                  </a:cubicBezTo>
                  <a:cubicBezTo>
                    <a:pt x="1262634" y="149987"/>
                    <a:pt x="1185799" y="259334"/>
                    <a:pt x="1140460" y="298704"/>
                  </a:cubicBezTo>
                  <a:cubicBezTo>
                    <a:pt x="1123569" y="314198"/>
                    <a:pt x="1101979" y="321945"/>
                    <a:pt x="1080389" y="321945"/>
                  </a:cubicBezTo>
                  <a:cubicBezTo>
                    <a:pt x="1058799" y="321945"/>
                    <a:pt x="1037336" y="314198"/>
                    <a:pt x="1020826" y="298704"/>
                  </a:cubicBezTo>
                  <a:cubicBezTo>
                    <a:pt x="991616" y="272669"/>
                    <a:pt x="973328" y="218567"/>
                    <a:pt x="1017778" y="156337"/>
                  </a:cubicBezTo>
                  <a:cubicBezTo>
                    <a:pt x="1044956" y="117729"/>
                    <a:pt x="1082167" y="61214"/>
                    <a:pt x="1121156" y="381"/>
                  </a:cubicBezTo>
                  <a:close/>
                  <a:moveTo>
                    <a:pt x="854710" y="358775"/>
                  </a:moveTo>
                  <a:cubicBezTo>
                    <a:pt x="871093" y="358775"/>
                    <a:pt x="887730" y="363728"/>
                    <a:pt x="901065" y="372872"/>
                  </a:cubicBezTo>
                  <a:cubicBezTo>
                    <a:pt x="931545" y="392684"/>
                    <a:pt x="953008" y="431673"/>
                    <a:pt x="964311" y="489331"/>
                  </a:cubicBezTo>
                  <a:cubicBezTo>
                    <a:pt x="966724" y="502539"/>
                    <a:pt x="966470" y="512699"/>
                    <a:pt x="962152" y="517271"/>
                  </a:cubicBezTo>
                  <a:cubicBezTo>
                    <a:pt x="957199" y="521843"/>
                    <a:pt x="946023" y="523367"/>
                    <a:pt x="931418" y="523367"/>
                  </a:cubicBezTo>
                  <a:cubicBezTo>
                    <a:pt x="912622" y="523367"/>
                    <a:pt x="888238" y="520700"/>
                    <a:pt x="864362" y="518160"/>
                  </a:cubicBezTo>
                  <a:lnTo>
                    <a:pt x="830199" y="514858"/>
                  </a:lnTo>
                  <a:cubicBezTo>
                    <a:pt x="806704" y="512699"/>
                    <a:pt x="793242" y="506222"/>
                    <a:pt x="788670" y="495300"/>
                  </a:cubicBezTo>
                  <a:cubicBezTo>
                    <a:pt x="784098" y="484378"/>
                    <a:pt x="779907" y="448564"/>
                    <a:pt x="845947" y="359283"/>
                  </a:cubicBezTo>
                  <a:cubicBezTo>
                    <a:pt x="848868" y="358902"/>
                    <a:pt x="851789" y="358775"/>
                    <a:pt x="854710" y="358775"/>
                  </a:cubicBezTo>
                  <a:close/>
                  <a:moveTo>
                    <a:pt x="854583" y="318770"/>
                  </a:moveTo>
                  <a:cubicBezTo>
                    <a:pt x="845820" y="318770"/>
                    <a:pt x="837057" y="319659"/>
                    <a:pt x="828421" y="321564"/>
                  </a:cubicBezTo>
                  <a:lnTo>
                    <a:pt x="821309" y="322961"/>
                  </a:lnTo>
                  <a:lnTo>
                    <a:pt x="817372" y="328295"/>
                  </a:lnTo>
                  <a:cubicBezTo>
                    <a:pt x="755523" y="410845"/>
                    <a:pt x="733171" y="470535"/>
                    <a:pt x="750697" y="510540"/>
                  </a:cubicBezTo>
                  <a:lnTo>
                    <a:pt x="752475" y="514096"/>
                  </a:lnTo>
                  <a:cubicBezTo>
                    <a:pt x="764413" y="536829"/>
                    <a:pt x="788924" y="549656"/>
                    <a:pt x="825373" y="552958"/>
                  </a:cubicBezTo>
                  <a:lnTo>
                    <a:pt x="858647" y="556768"/>
                  </a:lnTo>
                  <a:cubicBezTo>
                    <a:pt x="884174" y="559562"/>
                    <a:pt x="906907" y="561975"/>
                    <a:pt x="926465" y="561975"/>
                  </a:cubicBezTo>
                  <a:cubicBezTo>
                    <a:pt x="954024" y="561975"/>
                    <a:pt x="975233" y="557149"/>
                    <a:pt x="989457" y="541909"/>
                  </a:cubicBezTo>
                  <a:cubicBezTo>
                    <a:pt x="1003808" y="528828"/>
                    <a:pt x="1007491" y="508000"/>
                    <a:pt x="1002030" y="480568"/>
                  </a:cubicBezTo>
                  <a:cubicBezTo>
                    <a:pt x="989330" y="411353"/>
                    <a:pt x="961009" y="363601"/>
                    <a:pt x="920623" y="337820"/>
                  </a:cubicBezTo>
                  <a:cubicBezTo>
                    <a:pt x="901065" y="325247"/>
                    <a:pt x="877951" y="318643"/>
                    <a:pt x="854456" y="318643"/>
                  </a:cubicBezTo>
                  <a:close/>
                  <a:moveTo>
                    <a:pt x="411607" y="1279652"/>
                  </a:moveTo>
                  <a:cubicBezTo>
                    <a:pt x="389509" y="1279652"/>
                    <a:pt x="370840" y="1282827"/>
                    <a:pt x="360299" y="1288669"/>
                  </a:cubicBezTo>
                  <a:cubicBezTo>
                    <a:pt x="318262" y="1312926"/>
                    <a:pt x="79502" y="1505839"/>
                    <a:pt x="23495" y="1563116"/>
                  </a:cubicBezTo>
                  <a:cubicBezTo>
                    <a:pt x="18796" y="1567942"/>
                    <a:pt x="10922" y="1574673"/>
                    <a:pt x="254" y="1582928"/>
                  </a:cubicBezTo>
                  <a:lnTo>
                    <a:pt x="254" y="1631061"/>
                  </a:lnTo>
                  <a:cubicBezTo>
                    <a:pt x="24257" y="1613281"/>
                    <a:pt x="42164" y="1599057"/>
                    <a:pt x="50927" y="1590040"/>
                  </a:cubicBezTo>
                  <a:cubicBezTo>
                    <a:pt x="108331" y="1530985"/>
                    <a:pt x="343154" y="1343406"/>
                    <a:pt x="378968" y="1322324"/>
                  </a:cubicBezTo>
                  <a:cubicBezTo>
                    <a:pt x="383413" y="1319657"/>
                    <a:pt x="394081" y="1318260"/>
                    <a:pt x="407924" y="1318260"/>
                  </a:cubicBezTo>
                  <a:cubicBezTo>
                    <a:pt x="444627" y="1318260"/>
                    <a:pt x="503555" y="1328801"/>
                    <a:pt x="525272" y="1356360"/>
                  </a:cubicBezTo>
                  <a:cubicBezTo>
                    <a:pt x="539369" y="1374648"/>
                    <a:pt x="530860" y="1399159"/>
                    <a:pt x="500126" y="1432052"/>
                  </a:cubicBezTo>
                  <a:cubicBezTo>
                    <a:pt x="432181" y="1502283"/>
                    <a:pt x="199263" y="1689862"/>
                    <a:pt x="254" y="1846961"/>
                  </a:cubicBezTo>
                  <a:lnTo>
                    <a:pt x="254" y="1846961"/>
                  </a:lnTo>
                  <a:lnTo>
                    <a:pt x="254" y="1898777"/>
                  </a:lnTo>
                  <a:lnTo>
                    <a:pt x="254" y="1898777"/>
                  </a:lnTo>
                  <a:cubicBezTo>
                    <a:pt x="205232" y="1737487"/>
                    <a:pt x="456565" y="1535938"/>
                    <a:pt x="529463" y="1460373"/>
                  </a:cubicBezTo>
                  <a:cubicBezTo>
                    <a:pt x="590296" y="1397254"/>
                    <a:pt x="573151" y="1353820"/>
                    <a:pt x="557657" y="1332865"/>
                  </a:cubicBezTo>
                  <a:cubicBezTo>
                    <a:pt x="529082" y="1295908"/>
                    <a:pt x="461772" y="1279779"/>
                    <a:pt x="411607" y="1279779"/>
                  </a:cubicBezTo>
                  <a:close/>
                  <a:moveTo>
                    <a:pt x="1627505" y="508"/>
                  </a:moveTo>
                  <a:cubicBezTo>
                    <a:pt x="1672463" y="45085"/>
                    <a:pt x="1724025" y="97790"/>
                    <a:pt x="1773174" y="149733"/>
                  </a:cubicBezTo>
                  <a:cubicBezTo>
                    <a:pt x="1717167" y="211455"/>
                    <a:pt x="1486154" y="463931"/>
                    <a:pt x="1378839" y="574802"/>
                  </a:cubicBezTo>
                  <a:cubicBezTo>
                    <a:pt x="1294130" y="662686"/>
                    <a:pt x="1328674" y="711581"/>
                    <a:pt x="1341247" y="725043"/>
                  </a:cubicBezTo>
                  <a:cubicBezTo>
                    <a:pt x="1355852" y="740283"/>
                    <a:pt x="1378458" y="748792"/>
                    <a:pt x="1405128" y="748792"/>
                  </a:cubicBezTo>
                  <a:cubicBezTo>
                    <a:pt x="1441069" y="748792"/>
                    <a:pt x="1484630" y="733171"/>
                    <a:pt x="1526667" y="697103"/>
                  </a:cubicBezTo>
                  <a:cubicBezTo>
                    <a:pt x="1622552" y="613410"/>
                    <a:pt x="1925320" y="414782"/>
                    <a:pt x="1996186" y="368808"/>
                  </a:cubicBezTo>
                  <a:cubicBezTo>
                    <a:pt x="2053717" y="440309"/>
                    <a:pt x="2103374" y="518160"/>
                    <a:pt x="2146046" y="599567"/>
                  </a:cubicBezTo>
                  <a:cubicBezTo>
                    <a:pt x="2199767" y="706501"/>
                    <a:pt x="2224150" y="879094"/>
                    <a:pt x="2230881" y="932434"/>
                  </a:cubicBezTo>
                  <a:cubicBezTo>
                    <a:pt x="1925065" y="1035558"/>
                    <a:pt x="1620900" y="1280668"/>
                    <a:pt x="1628521" y="1356995"/>
                  </a:cubicBezTo>
                  <a:cubicBezTo>
                    <a:pt x="1630172" y="1372870"/>
                    <a:pt x="1643253" y="1385062"/>
                    <a:pt x="1659128" y="1385570"/>
                  </a:cubicBezTo>
                  <a:cubicBezTo>
                    <a:pt x="1660779" y="1385697"/>
                    <a:pt x="1662430" y="1385824"/>
                    <a:pt x="1664335" y="1385824"/>
                  </a:cubicBezTo>
                  <a:cubicBezTo>
                    <a:pt x="1747393" y="1385824"/>
                    <a:pt x="2056511" y="1214374"/>
                    <a:pt x="2164080" y="1152652"/>
                  </a:cubicBezTo>
                  <a:lnTo>
                    <a:pt x="2164080" y="1152652"/>
                  </a:lnTo>
                  <a:cubicBezTo>
                    <a:pt x="2170049" y="1189736"/>
                    <a:pt x="2177415" y="1255014"/>
                    <a:pt x="2160397" y="1295146"/>
                  </a:cubicBezTo>
                  <a:cubicBezTo>
                    <a:pt x="2134108" y="1358011"/>
                    <a:pt x="2008886" y="2517521"/>
                    <a:pt x="1987677" y="2716149"/>
                  </a:cubicBezTo>
                  <a:cubicBezTo>
                    <a:pt x="1901571" y="2725547"/>
                    <a:pt x="1490980" y="2768981"/>
                    <a:pt x="1258316" y="2768981"/>
                  </a:cubicBezTo>
                  <a:cubicBezTo>
                    <a:pt x="1199515" y="2768981"/>
                    <a:pt x="1152144" y="2766187"/>
                    <a:pt x="1124204" y="2759456"/>
                  </a:cubicBezTo>
                  <a:cubicBezTo>
                    <a:pt x="993521" y="2727452"/>
                    <a:pt x="721233" y="2655570"/>
                    <a:pt x="639318" y="2633599"/>
                  </a:cubicBezTo>
                  <a:cubicBezTo>
                    <a:pt x="713867" y="2496312"/>
                    <a:pt x="1095629" y="1793113"/>
                    <a:pt x="1120775" y="1734312"/>
                  </a:cubicBezTo>
                  <a:cubicBezTo>
                    <a:pt x="1136904" y="1696847"/>
                    <a:pt x="1113536" y="1680083"/>
                    <a:pt x="1105535" y="1675257"/>
                  </a:cubicBezTo>
                  <a:cubicBezTo>
                    <a:pt x="1096391" y="1669923"/>
                    <a:pt x="1085342" y="1667637"/>
                    <a:pt x="1073277" y="1667637"/>
                  </a:cubicBezTo>
                  <a:cubicBezTo>
                    <a:pt x="1026668" y="1667637"/>
                    <a:pt x="964311" y="1703324"/>
                    <a:pt x="932434" y="1745869"/>
                  </a:cubicBezTo>
                  <a:cubicBezTo>
                    <a:pt x="877570" y="1818132"/>
                    <a:pt x="468503" y="2411730"/>
                    <a:pt x="398145" y="2514346"/>
                  </a:cubicBezTo>
                  <a:lnTo>
                    <a:pt x="276225" y="2456434"/>
                  </a:lnTo>
                  <a:cubicBezTo>
                    <a:pt x="219075" y="2429129"/>
                    <a:pt x="108331" y="2358644"/>
                    <a:pt x="0" y="2286889"/>
                  </a:cubicBezTo>
                  <a:lnTo>
                    <a:pt x="0" y="2335149"/>
                  </a:lnTo>
                  <a:cubicBezTo>
                    <a:pt x="101727" y="2402205"/>
                    <a:pt x="202565" y="2465578"/>
                    <a:pt x="257810" y="2491740"/>
                  </a:cubicBezTo>
                  <a:lnTo>
                    <a:pt x="410464" y="2563622"/>
                  </a:lnTo>
                  <a:lnTo>
                    <a:pt x="419989" y="2549779"/>
                  </a:lnTo>
                  <a:cubicBezTo>
                    <a:pt x="425196" y="2542540"/>
                    <a:pt x="903986" y="1845564"/>
                    <a:pt x="962406" y="1769237"/>
                  </a:cubicBezTo>
                  <a:cubicBezTo>
                    <a:pt x="991362" y="1730629"/>
                    <a:pt x="1038352" y="1709420"/>
                    <a:pt x="1068451" y="1707007"/>
                  </a:cubicBezTo>
                  <a:lnTo>
                    <a:pt x="1079500" y="1706753"/>
                  </a:lnTo>
                  <a:lnTo>
                    <a:pt x="1085850" y="1712341"/>
                  </a:lnTo>
                  <a:cubicBezTo>
                    <a:pt x="1057402" y="1781937"/>
                    <a:pt x="596392" y="2628138"/>
                    <a:pt x="592074" y="2637155"/>
                  </a:cubicBezTo>
                  <a:lnTo>
                    <a:pt x="580136" y="2658999"/>
                  </a:lnTo>
                  <a:lnTo>
                    <a:pt x="604647" y="2665222"/>
                  </a:lnTo>
                  <a:cubicBezTo>
                    <a:pt x="608203" y="2665603"/>
                    <a:pt x="960501" y="2760345"/>
                    <a:pt x="1115314" y="2797683"/>
                  </a:cubicBezTo>
                  <a:cubicBezTo>
                    <a:pt x="1146302" y="2805303"/>
                    <a:pt x="1198245" y="2808478"/>
                    <a:pt x="1262126" y="2808478"/>
                  </a:cubicBezTo>
                  <a:cubicBezTo>
                    <a:pt x="1523746" y="2808478"/>
                    <a:pt x="1983867" y="2756408"/>
                    <a:pt x="2008378" y="2753487"/>
                  </a:cubicBezTo>
                  <a:lnTo>
                    <a:pt x="2024253" y="2751836"/>
                  </a:lnTo>
                  <a:lnTo>
                    <a:pt x="2024888" y="2735834"/>
                  </a:lnTo>
                  <a:cubicBezTo>
                    <a:pt x="2083689" y="2188210"/>
                    <a:pt x="2177161" y="1356868"/>
                    <a:pt x="2196592" y="1310894"/>
                  </a:cubicBezTo>
                  <a:cubicBezTo>
                    <a:pt x="2225421" y="1242187"/>
                    <a:pt x="2197608" y="1122807"/>
                    <a:pt x="2197100" y="1117473"/>
                  </a:cubicBezTo>
                  <a:lnTo>
                    <a:pt x="2191258" y="1091438"/>
                  </a:lnTo>
                  <a:lnTo>
                    <a:pt x="2168017" y="1104646"/>
                  </a:lnTo>
                  <a:cubicBezTo>
                    <a:pt x="2007616" y="1197483"/>
                    <a:pt x="1739265" y="1340104"/>
                    <a:pt x="1670812" y="1345819"/>
                  </a:cubicBezTo>
                  <a:cubicBezTo>
                    <a:pt x="1695450" y="1288288"/>
                    <a:pt x="1941195" y="1068197"/>
                    <a:pt x="2259457" y="965327"/>
                  </a:cubicBezTo>
                  <a:lnTo>
                    <a:pt x="2274824" y="960628"/>
                  </a:lnTo>
                  <a:lnTo>
                    <a:pt x="2273173" y="944753"/>
                  </a:lnTo>
                  <a:cubicBezTo>
                    <a:pt x="2270760" y="935990"/>
                    <a:pt x="2248281" y="715518"/>
                    <a:pt x="2182114" y="582803"/>
                  </a:cubicBezTo>
                  <a:lnTo>
                    <a:pt x="2182114" y="582803"/>
                  </a:lnTo>
                  <a:lnTo>
                    <a:pt x="2182114" y="582676"/>
                  </a:lnTo>
                  <a:lnTo>
                    <a:pt x="2182114" y="582676"/>
                  </a:lnTo>
                  <a:cubicBezTo>
                    <a:pt x="2135378" y="493268"/>
                    <a:pt x="2079879" y="408559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960" y="556514"/>
                    <a:pt x="397129" y="875284"/>
                    <a:pt x="535051" y="907034"/>
                  </a:cubicBezTo>
                  <a:lnTo>
                    <a:pt x="535051" y="907034"/>
                  </a:lnTo>
                  <a:lnTo>
                    <a:pt x="535940" y="907288"/>
                  </a:lnTo>
                  <a:lnTo>
                    <a:pt x="535940" y="907288"/>
                  </a:lnTo>
                  <a:cubicBezTo>
                    <a:pt x="563499" y="913511"/>
                    <a:pt x="587756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0"/>
          <p:cNvSpPr txBox="1"/>
          <p:nvPr/>
        </p:nvSpPr>
        <p:spPr>
          <a:xfrm>
            <a:off x="2786018" y="0"/>
            <a:ext cx="11205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>
                <a:solidFill>
                  <a:srgbClr val="EA5A42"/>
                </a:solidFill>
                <a:latin typeface="Calibri"/>
                <a:ea typeface="Calibri"/>
                <a:cs typeface="Calibri"/>
                <a:sym typeface="Calibri"/>
              </a:rPr>
              <a:t>Yaratıcı Düşünmenin Gelişimi için Stratejiler</a:t>
            </a:r>
            <a:endParaRPr sz="4700" b="1">
              <a:solidFill>
                <a:srgbClr val="EA5A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6215042" y="2571732"/>
            <a:ext cx="23751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7" b="1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0" y="10929978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8858248" y="3286111"/>
            <a:ext cx="9858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Askı olmasaydı evde askı olarak ne kullanabilirdik?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8786810" y="4038329"/>
            <a:ext cx="985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Daha gelişmiş bir askı için askıya ne eklerdiniz?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8786810" y="4809273"/>
            <a:ext cx="95220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Elbise askısına asılan giysinin çabuk kuruması için ne yapabiliriz?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8772649" y="6286507"/>
            <a:ext cx="9515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Elbise askısı daha büyük ve güçlü yapılırsa ne olur?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8772649" y="7143763"/>
            <a:ext cx="951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Askıyı günlük hayatta başka ne için kullanabiliriz?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8772649" y="7929581"/>
            <a:ext cx="95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On yıl sonra askıya hiç ihtiyaç kalmayacak olsa bunun nedeni ne olurdu?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33" name="Google Shape;233;p11"/>
          <p:cNvSpPr/>
          <p:nvPr/>
        </p:nvSpPr>
        <p:spPr>
          <a:xfrm>
            <a:off x="-214378" y="1714476"/>
            <a:ext cx="18860068" cy="9858444"/>
          </a:xfrm>
          <a:custGeom>
            <a:avLst/>
            <a:gdLst/>
            <a:ahLst/>
            <a:cxnLst/>
            <a:rect l="l" t="t" r="r" b="b"/>
            <a:pathLst>
              <a:path w="18216934" h="8846744" extrusionOk="0">
                <a:moveTo>
                  <a:pt x="0" y="0"/>
                </a:moveTo>
                <a:lnTo>
                  <a:pt x="18216934" y="0"/>
                </a:lnTo>
                <a:lnTo>
                  <a:pt x="18216934" y="8846744"/>
                </a:lnTo>
                <a:lnTo>
                  <a:pt x="0" y="884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34" name="Google Shape;234;p11"/>
          <p:cNvSpPr/>
          <p:nvPr/>
        </p:nvSpPr>
        <p:spPr>
          <a:xfrm>
            <a:off x="15252275" y="8830875"/>
            <a:ext cx="2821353" cy="1803654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235" name="Google Shape;235;p11"/>
          <p:cNvGrpSpPr/>
          <p:nvPr/>
        </p:nvGrpSpPr>
        <p:grpSpPr>
          <a:xfrm>
            <a:off x="-82812" y="-1110317"/>
            <a:ext cx="2274826" cy="2811780"/>
            <a:chOff x="1131697" y="654685"/>
            <a:chExt cx="2274824" cy="2811780"/>
          </a:xfrm>
        </p:grpSpPr>
        <p:sp>
          <p:nvSpPr>
            <p:cNvPr id="236" name="Google Shape;236;p11"/>
            <p:cNvSpPr/>
            <p:nvPr/>
          </p:nvSpPr>
          <p:spPr>
            <a:xfrm>
              <a:off x="1131697" y="654685"/>
              <a:ext cx="2274824" cy="2808478"/>
            </a:xfrm>
            <a:custGeom>
              <a:avLst/>
              <a:gdLst/>
              <a:ahLst/>
              <a:cxnLst/>
              <a:rect l="l" t="t" r="r" b="b"/>
              <a:pathLst>
                <a:path w="2274824" h="2808478" extrusionOk="0">
                  <a:moveTo>
                    <a:pt x="1071372" y="508"/>
                  </a:moveTo>
                  <a:cubicBezTo>
                    <a:pt x="1038733" y="51054"/>
                    <a:pt x="1008380" y="97155"/>
                    <a:pt x="985139" y="130048"/>
                  </a:cubicBezTo>
                  <a:cubicBezTo>
                    <a:pt x="929894" y="208026"/>
                    <a:pt x="949833" y="284734"/>
                    <a:pt x="993902" y="324104"/>
                  </a:cubicBezTo>
                  <a:cubicBezTo>
                    <a:pt x="1018159" y="346583"/>
                    <a:pt x="1049020" y="357632"/>
                    <a:pt x="1080135" y="357632"/>
                  </a:cubicBezTo>
                  <a:cubicBezTo>
                    <a:pt x="1110361" y="357632"/>
                    <a:pt x="1140587" y="347091"/>
                    <a:pt x="1164844" y="326136"/>
                  </a:cubicBezTo>
                  <a:cubicBezTo>
                    <a:pt x="1214120" y="283591"/>
                    <a:pt x="1290066" y="176911"/>
                    <a:pt x="1362583" y="74168"/>
                  </a:cubicBezTo>
                  <a:cubicBezTo>
                    <a:pt x="1379220" y="50419"/>
                    <a:pt x="1397254" y="24765"/>
                    <a:pt x="1414780" y="381"/>
                  </a:cubicBezTo>
                  <a:lnTo>
                    <a:pt x="1368552" y="381"/>
                  </a:lnTo>
                  <a:cubicBezTo>
                    <a:pt x="1356995" y="16637"/>
                    <a:pt x="1344422" y="34417"/>
                    <a:pt x="1330833" y="53975"/>
                  </a:cubicBezTo>
                  <a:cubicBezTo>
                    <a:pt x="1262634" y="149987"/>
                    <a:pt x="1185799" y="259334"/>
                    <a:pt x="1140460" y="298704"/>
                  </a:cubicBezTo>
                  <a:cubicBezTo>
                    <a:pt x="1123569" y="314198"/>
                    <a:pt x="1101979" y="321945"/>
                    <a:pt x="1080389" y="321945"/>
                  </a:cubicBezTo>
                  <a:cubicBezTo>
                    <a:pt x="1058799" y="321945"/>
                    <a:pt x="1037336" y="314198"/>
                    <a:pt x="1020826" y="298704"/>
                  </a:cubicBezTo>
                  <a:cubicBezTo>
                    <a:pt x="991616" y="272669"/>
                    <a:pt x="973328" y="218567"/>
                    <a:pt x="1017778" y="156337"/>
                  </a:cubicBezTo>
                  <a:cubicBezTo>
                    <a:pt x="1044956" y="117729"/>
                    <a:pt x="1082167" y="61214"/>
                    <a:pt x="1121156" y="381"/>
                  </a:cubicBezTo>
                  <a:close/>
                  <a:moveTo>
                    <a:pt x="854710" y="358775"/>
                  </a:moveTo>
                  <a:cubicBezTo>
                    <a:pt x="871093" y="358775"/>
                    <a:pt x="887730" y="363728"/>
                    <a:pt x="901065" y="372872"/>
                  </a:cubicBezTo>
                  <a:cubicBezTo>
                    <a:pt x="931545" y="392684"/>
                    <a:pt x="953008" y="431673"/>
                    <a:pt x="964311" y="489331"/>
                  </a:cubicBezTo>
                  <a:cubicBezTo>
                    <a:pt x="966724" y="502539"/>
                    <a:pt x="966470" y="512699"/>
                    <a:pt x="962152" y="517271"/>
                  </a:cubicBezTo>
                  <a:cubicBezTo>
                    <a:pt x="957199" y="521843"/>
                    <a:pt x="946023" y="523367"/>
                    <a:pt x="931418" y="523367"/>
                  </a:cubicBezTo>
                  <a:cubicBezTo>
                    <a:pt x="912622" y="523367"/>
                    <a:pt x="888238" y="520700"/>
                    <a:pt x="864362" y="518160"/>
                  </a:cubicBezTo>
                  <a:lnTo>
                    <a:pt x="830199" y="514858"/>
                  </a:lnTo>
                  <a:cubicBezTo>
                    <a:pt x="806704" y="512699"/>
                    <a:pt x="793242" y="506222"/>
                    <a:pt x="788670" y="495300"/>
                  </a:cubicBezTo>
                  <a:cubicBezTo>
                    <a:pt x="784098" y="484378"/>
                    <a:pt x="779907" y="448564"/>
                    <a:pt x="845947" y="359283"/>
                  </a:cubicBezTo>
                  <a:cubicBezTo>
                    <a:pt x="848868" y="358902"/>
                    <a:pt x="851789" y="358775"/>
                    <a:pt x="854710" y="358775"/>
                  </a:cubicBezTo>
                  <a:close/>
                  <a:moveTo>
                    <a:pt x="854583" y="318770"/>
                  </a:moveTo>
                  <a:cubicBezTo>
                    <a:pt x="845820" y="318770"/>
                    <a:pt x="837057" y="319659"/>
                    <a:pt x="828421" y="321564"/>
                  </a:cubicBezTo>
                  <a:lnTo>
                    <a:pt x="821309" y="322961"/>
                  </a:lnTo>
                  <a:lnTo>
                    <a:pt x="817372" y="328295"/>
                  </a:lnTo>
                  <a:cubicBezTo>
                    <a:pt x="755523" y="410845"/>
                    <a:pt x="733171" y="470535"/>
                    <a:pt x="750697" y="510540"/>
                  </a:cubicBezTo>
                  <a:lnTo>
                    <a:pt x="752475" y="514096"/>
                  </a:lnTo>
                  <a:cubicBezTo>
                    <a:pt x="764413" y="536829"/>
                    <a:pt x="788924" y="549656"/>
                    <a:pt x="825373" y="552958"/>
                  </a:cubicBezTo>
                  <a:lnTo>
                    <a:pt x="858647" y="556768"/>
                  </a:lnTo>
                  <a:cubicBezTo>
                    <a:pt x="884174" y="559562"/>
                    <a:pt x="906907" y="561975"/>
                    <a:pt x="926465" y="561975"/>
                  </a:cubicBezTo>
                  <a:cubicBezTo>
                    <a:pt x="954024" y="561975"/>
                    <a:pt x="975233" y="557149"/>
                    <a:pt x="989457" y="541909"/>
                  </a:cubicBezTo>
                  <a:cubicBezTo>
                    <a:pt x="1003808" y="528828"/>
                    <a:pt x="1007491" y="508000"/>
                    <a:pt x="1002030" y="480568"/>
                  </a:cubicBezTo>
                  <a:cubicBezTo>
                    <a:pt x="989330" y="411353"/>
                    <a:pt x="961009" y="363601"/>
                    <a:pt x="920623" y="337820"/>
                  </a:cubicBezTo>
                  <a:cubicBezTo>
                    <a:pt x="901065" y="325247"/>
                    <a:pt x="877951" y="318643"/>
                    <a:pt x="854456" y="318643"/>
                  </a:cubicBezTo>
                  <a:close/>
                  <a:moveTo>
                    <a:pt x="411607" y="1279652"/>
                  </a:moveTo>
                  <a:cubicBezTo>
                    <a:pt x="389509" y="1279652"/>
                    <a:pt x="370840" y="1282827"/>
                    <a:pt x="360299" y="1288669"/>
                  </a:cubicBezTo>
                  <a:cubicBezTo>
                    <a:pt x="318262" y="1312926"/>
                    <a:pt x="79502" y="1505839"/>
                    <a:pt x="23495" y="1563116"/>
                  </a:cubicBezTo>
                  <a:cubicBezTo>
                    <a:pt x="18796" y="1567942"/>
                    <a:pt x="10922" y="1574673"/>
                    <a:pt x="254" y="1582928"/>
                  </a:cubicBezTo>
                  <a:lnTo>
                    <a:pt x="254" y="1631061"/>
                  </a:lnTo>
                  <a:cubicBezTo>
                    <a:pt x="24257" y="1613281"/>
                    <a:pt x="42164" y="1599057"/>
                    <a:pt x="50927" y="1590040"/>
                  </a:cubicBezTo>
                  <a:cubicBezTo>
                    <a:pt x="108331" y="1530985"/>
                    <a:pt x="343154" y="1343406"/>
                    <a:pt x="378968" y="1322324"/>
                  </a:cubicBezTo>
                  <a:cubicBezTo>
                    <a:pt x="383413" y="1319657"/>
                    <a:pt x="394081" y="1318260"/>
                    <a:pt x="407924" y="1318260"/>
                  </a:cubicBezTo>
                  <a:cubicBezTo>
                    <a:pt x="444627" y="1318260"/>
                    <a:pt x="503555" y="1328801"/>
                    <a:pt x="525272" y="1356360"/>
                  </a:cubicBezTo>
                  <a:cubicBezTo>
                    <a:pt x="539369" y="1374648"/>
                    <a:pt x="530860" y="1399159"/>
                    <a:pt x="500126" y="1432052"/>
                  </a:cubicBezTo>
                  <a:cubicBezTo>
                    <a:pt x="432181" y="1502283"/>
                    <a:pt x="199263" y="1689862"/>
                    <a:pt x="254" y="1846961"/>
                  </a:cubicBezTo>
                  <a:lnTo>
                    <a:pt x="254" y="1846961"/>
                  </a:lnTo>
                  <a:lnTo>
                    <a:pt x="254" y="1898777"/>
                  </a:lnTo>
                  <a:lnTo>
                    <a:pt x="254" y="1898777"/>
                  </a:lnTo>
                  <a:cubicBezTo>
                    <a:pt x="205232" y="1737487"/>
                    <a:pt x="456565" y="1535938"/>
                    <a:pt x="529463" y="1460373"/>
                  </a:cubicBezTo>
                  <a:cubicBezTo>
                    <a:pt x="590296" y="1397254"/>
                    <a:pt x="573151" y="1353820"/>
                    <a:pt x="557657" y="1332865"/>
                  </a:cubicBezTo>
                  <a:cubicBezTo>
                    <a:pt x="529082" y="1295908"/>
                    <a:pt x="461772" y="1279779"/>
                    <a:pt x="411607" y="1279779"/>
                  </a:cubicBezTo>
                  <a:close/>
                  <a:moveTo>
                    <a:pt x="1627505" y="508"/>
                  </a:moveTo>
                  <a:cubicBezTo>
                    <a:pt x="1672463" y="45085"/>
                    <a:pt x="1724025" y="97790"/>
                    <a:pt x="1773174" y="149733"/>
                  </a:cubicBezTo>
                  <a:cubicBezTo>
                    <a:pt x="1717167" y="211455"/>
                    <a:pt x="1486154" y="463931"/>
                    <a:pt x="1378839" y="574802"/>
                  </a:cubicBezTo>
                  <a:cubicBezTo>
                    <a:pt x="1294130" y="662686"/>
                    <a:pt x="1328674" y="711581"/>
                    <a:pt x="1341247" y="725043"/>
                  </a:cubicBezTo>
                  <a:cubicBezTo>
                    <a:pt x="1355852" y="740283"/>
                    <a:pt x="1378458" y="748792"/>
                    <a:pt x="1405128" y="748792"/>
                  </a:cubicBezTo>
                  <a:cubicBezTo>
                    <a:pt x="1441069" y="748792"/>
                    <a:pt x="1484630" y="733171"/>
                    <a:pt x="1526667" y="697103"/>
                  </a:cubicBezTo>
                  <a:cubicBezTo>
                    <a:pt x="1622552" y="613410"/>
                    <a:pt x="1925320" y="414782"/>
                    <a:pt x="1996186" y="368808"/>
                  </a:cubicBezTo>
                  <a:cubicBezTo>
                    <a:pt x="2053717" y="440309"/>
                    <a:pt x="2103374" y="518160"/>
                    <a:pt x="2146046" y="599567"/>
                  </a:cubicBezTo>
                  <a:cubicBezTo>
                    <a:pt x="2199767" y="706501"/>
                    <a:pt x="2224150" y="879094"/>
                    <a:pt x="2230881" y="932434"/>
                  </a:cubicBezTo>
                  <a:cubicBezTo>
                    <a:pt x="1925065" y="1035558"/>
                    <a:pt x="1620900" y="1280668"/>
                    <a:pt x="1628521" y="1356995"/>
                  </a:cubicBezTo>
                  <a:cubicBezTo>
                    <a:pt x="1630172" y="1372870"/>
                    <a:pt x="1643253" y="1385062"/>
                    <a:pt x="1659128" y="1385570"/>
                  </a:cubicBezTo>
                  <a:cubicBezTo>
                    <a:pt x="1660779" y="1385697"/>
                    <a:pt x="1662430" y="1385824"/>
                    <a:pt x="1664335" y="1385824"/>
                  </a:cubicBezTo>
                  <a:cubicBezTo>
                    <a:pt x="1747393" y="1385824"/>
                    <a:pt x="2056511" y="1214374"/>
                    <a:pt x="2164080" y="1152652"/>
                  </a:cubicBezTo>
                  <a:lnTo>
                    <a:pt x="2164080" y="1152652"/>
                  </a:lnTo>
                  <a:cubicBezTo>
                    <a:pt x="2170049" y="1189736"/>
                    <a:pt x="2177415" y="1255014"/>
                    <a:pt x="2160397" y="1295146"/>
                  </a:cubicBezTo>
                  <a:cubicBezTo>
                    <a:pt x="2134108" y="1358011"/>
                    <a:pt x="2008886" y="2517521"/>
                    <a:pt x="1987677" y="2716149"/>
                  </a:cubicBezTo>
                  <a:cubicBezTo>
                    <a:pt x="1901571" y="2725547"/>
                    <a:pt x="1490980" y="2768981"/>
                    <a:pt x="1258316" y="2768981"/>
                  </a:cubicBezTo>
                  <a:cubicBezTo>
                    <a:pt x="1199515" y="2768981"/>
                    <a:pt x="1152144" y="2766187"/>
                    <a:pt x="1124204" y="2759456"/>
                  </a:cubicBezTo>
                  <a:cubicBezTo>
                    <a:pt x="993521" y="2727452"/>
                    <a:pt x="721233" y="2655570"/>
                    <a:pt x="639318" y="2633599"/>
                  </a:cubicBezTo>
                  <a:cubicBezTo>
                    <a:pt x="713867" y="2496312"/>
                    <a:pt x="1095629" y="1793113"/>
                    <a:pt x="1120775" y="1734312"/>
                  </a:cubicBezTo>
                  <a:cubicBezTo>
                    <a:pt x="1136904" y="1696847"/>
                    <a:pt x="1113536" y="1680083"/>
                    <a:pt x="1105535" y="1675257"/>
                  </a:cubicBezTo>
                  <a:cubicBezTo>
                    <a:pt x="1096391" y="1669923"/>
                    <a:pt x="1085342" y="1667637"/>
                    <a:pt x="1073277" y="1667637"/>
                  </a:cubicBezTo>
                  <a:cubicBezTo>
                    <a:pt x="1026668" y="1667637"/>
                    <a:pt x="964311" y="1703324"/>
                    <a:pt x="932434" y="1745869"/>
                  </a:cubicBezTo>
                  <a:cubicBezTo>
                    <a:pt x="877570" y="1818132"/>
                    <a:pt x="468503" y="2411730"/>
                    <a:pt x="398145" y="2514346"/>
                  </a:cubicBezTo>
                  <a:lnTo>
                    <a:pt x="276225" y="2456434"/>
                  </a:lnTo>
                  <a:cubicBezTo>
                    <a:pt x="219075" y="2429129"/>
                    <a:pt x="108331" y="2358644"/>
                    <a:pt x="0" y="2286889"/>
                  </a:cubicBezTo>
                  <a:lnTo>
                    <a:pt x="0" y="2335149"/>
                  </a:lnTo>
                  <a:cubicBezTo>
                    <a:pt x="101727" y="2402205"/>
                    <a:pt x="202565" y="2465578"/>
                    <a:pt x="257810" y="2491740"/>
                  </a:cubicBezTo>
                  <a:lnTo>
                    <a:pt x="410464" y="2563622"/>
                  </a:lnTo>
                  <a:lnTo>
                    <a:pt x="419989" y="2549779"/>
                  </a:lnTo>
                  <a:cubicBezTo>
                    <a:pt x="425196" y="2542540"/>
                    <a:pt x="903986" y="1845564"/>
                    <a:pt x="962406" y="1769237"/>
                  </a:cubicBezTo>
                  <a:cubicBezTo>
                    <a:pt x="991362" y="1730629"/>
                    <a:pt x="1038352" y="1709420"/>
                    <a:pt x="1068451" y="1707007"/>
                  </a:cubicBezTo>
                  <a:lnTo>
                    <a:pt x="1079500" y="1706753"/>
                  </a:lnTo>
                  <a:lnTo>
                    <a:pt x="1085850" y="1712341"/>
                  </a:lnTo>
                  <a:cubicBezTo>
                    <a:pt x="1057402" y="1781937"/>
                    <a:pt x="596392" y="2628138"/>
                    <a:pt x="592074" y="2637155"/>
                  </a:cubicBezTo>
                  <a:lnTo>
                    <a:pt x="580136" y="2658999"/>
                  </a:lnTo>
                  <a:lnTo>
                    <a:pt x="604647" y="2665222"/>
                  </a:lnTo>
                  <a:cubicBezTo>
                    <a:pt x="608203" y="2665603"/>
                    <a:pt x="960501" y="2760345"/>
                    <a:pt x="1115314" y="2797683"/>
                  </a:cubicBezTo>
                  <a:cubicBezTo>
                    <a:pt x="1146302" y="2805303"/>
                    <a:pt x="1198245" y="2808478"/>
                    <a:pt x="1262126" y="2808478"/>
                  </a:cubicBezTo>
                  <a:cubicBezTo>
                    <a:pt x="1523746" y="2808478"/>
                    <a:pt x="1983867" y="2756408"/>
                    <a:pt x="2008378" y="2753487"/>
                  </a:cubicBezTo>
                  <a:lnTo>
                    <a:pt x="2024253" y="2751836"/>
                  </a:lnTo>
                  <a:lnTo>
                    <a:pt x="2024888" y="2735834"/>
                  </a:lnTo>
                  <a:cubicBezTo>
                    <a:pt x="2083689" y="2188210"/>
                    <a:pt x="2177161" y="1356868"/>
                    <a:pt x="2196592" y="1310894"/>
                  </a:cubicBezTo>
                  <a:cubicBezTo>
                    <a:pt x="2225421" y="1242187"/>
                    <a:pt x="2197608" y="1122807"/>
                    <a:pt x="2197100" y="1117473"/>
                  </a:cubicBezTo>
                  <a:lnTo>
                    <a:pt x="2191258" y="1091438"/>
                  </a:lnTo>
                  <a:lnTo>
                    <a:pt x="2168017" y="1104646"/>
                  </a:lnTo>
                  <a:cubicBezTo>
                    <a:pt x="2007616" y="1197483"/>
                    <a:pt x="1739265" y="1340104"/>
                    <a:pt x="1670812" y="1345819"/>
                  </a:cubicBezTo>
                  <a:cubicBezTo>
                    <a:pt x="1695450" y="1288288"/>
                    <a:pt x="1941195" y="1068197"/>
                    <a:pt x="2259457" y="965327"/>
                  </a:cubicBezTo>
                  <a:lnTo>
                    <a:pt x="2274824" y="960628"/>
                  </a:lnTo>
                  <a:lnTo>
                    <a:pt x="2273173" y="944753"/>
                  </a:lnTo>
                  <a:cubicBezTo>
                    <a:pt x="2270760" y="935990"/>
                    <a:pt x="2248281" y="715518"/>
                    <a:pt x="2182114" y="582803"/>
                  </a:cubicBezTo>
                  <a:lnTo>
                    <a:pt x="2182114" y="582803"/>
                  </a:lnTo>
                  <a:lnTo>
                    <a:pt x="2182114" y="582676"/>
                  </a:lnTo>
                  <a:lnTo>
                    <a:pt x="2182114" y="582676"/>
                  </a:lnTo>
                  <a:cubicBezTo>
                    <a:pt x="2135378" y="493268"/>
                    <a:pt x="2079879" y="408559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960" y="556514"/>
                    <a:pt x="397129" y="875284"/>
                    <a:pt x="535051" y="907034"/>
                  </a:cubicBezTo>
                  <a:lnTo>
                    <a:pt x="535051" y="907034"/>
                  </a:lnTo>
                  <a:lnTo>
                    <a:pt x="535940" y="907288"/>
                  </a:lnTo>
                  <a:lnTo>
                    <a:pt x="535940" y="907288"/>
                  </a:lnTo>
                  <a:cubicBezTo>
                    <a:pt x="563499" y="913511"/>
                    <a:pt x="587756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1"/>
          <p:cNvSpPr txBox="1"/>
          <p:nvPr/>
        </p:nvSpPr>
        <p:spPr>
          <a:xfrm>
            <a:off x="2786018" y="0"/>
            <a:ext cx="11205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>
                <a:solidFill>
                  <a:srgbClr val="EA5A42"/>
                </a:solidFill>
                <a:latin typeface="Calibri"/>
                <a:ea typeface="Calibri"/>
                <a:cs typeface="Calibri"/>
                <a:sym typeface="Calibri"/>
              </a:rPr>
              <a:t>Yaratıcı Düşünmenin Gelişimi için Stratejiler</a:t>
            </a:r>
            <a:endParaRPr sz="4700" b="1">
              <a:solidFill>
                <a:srgbClr val="EA5A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6215042" y="2571732"/>
            <a:ext cx="23751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7" b="1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0" y="10929978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-214375" y="76270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8858248" y="3286111"/>
            <a:ext cx="9858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Askı olmasaydı evde askı olarak ne kullanabilirdik?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8786810" y="4038329"/>
            <a:ext cx="985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Daha gelişmiş bir askı için askıya ne eklerdiniz?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8786810" y="4809273"/>
            <a:ext cx="95220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Elbise askısına asılan giysinin çabuk kuruması için ne yapabiliriz?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8772649" y="6286507"/>
            <a:ext cx="9515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Elbise askısı daha büyük ve güçlü yapılırsa ne olur?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8772649" y="7143763"/>
            <a:ext cx="951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Askıyı günlük hayatta başka ne için kullanabiliriz?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8772649" y="7929581"/>
            <a:ext cx="95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On yıl sonra askıya hiç ihtiyaç kalmayacak olsa bunun nedeni ne olurdu?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772649" y="9215466"/>
            <a:ext cx="95154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Elbise askıları nasıl tasarlanabilir?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 flipH="1">
            <a:off x="0" y="-9525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 extrusionOk="0">
                <a:moveTo>
                  <a:pt x="18288000" y="0"/>
                </a:moveTo>
                <a:lnTo>
                  <a:pt x="0" y="0"/>
                </a:lnTo>
                <a:lnTo>
                  <a:pt x="0" y="12192000"/>
                </a:lnTo>
                <a:lnTo>
                  <a:pt x="18288000" y="12192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54" name="Google Shape;254;p13"/>
          <p:cNvSpPr/>
          <p:nvPr/>
        </p:nvSpPr>
        <p:spPr>
          <a:xfrm>
            <a:off x="5143472" y="642906"/>
            <a:ext cx="8574312" cy="9921636"/>
          </a:xfrm>
          <a:custGeom>
            <a:avLst/>
            <a:gdLst/>
            <a:ahLst/>
            <a:cxnLst/>
            <a:rect l="l" t="t" r="r" b="b"/>
            <a:pathLst>
              <a:path w="7296150" h="8220075" extrusionOk="0">
                <a:moveTo>
                  <a:pt x="0" y="0"/>
                </a:moveTo>
                <a:lnTo>
                  <a:pt x="7296150" y="0"/>
                </a:lnTo>
                <a:lnTo>
                  <a:pt x="7296150" y="8220075"/>
                </a:lnTo>
                <a:lnTo>
                  <a:pt x="0" y="8220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55" name="Google Shape;255;p13"/>
          <p:cNvSpPr/>
          <p:nvPr/>
        </p:nvSpPr>
        <p:spPr>
          <a:xfrm>
            <a:off x="0" y="9315216"/>
            <a:ext cx="1859671" cy="1943567"/>
          </a:xfrm>
          <a:custGeom>
            <a:avLst/>
            <a:gdLst/>
            <a:ahLst/>
            <a:cxnLst/>
            <a:rect l="l" t="t" r="r" b="b"/>
            <a:pathLst>
              <a:path w="1859671" h="1943567" extrusionOk="0">
                <a:moveTo>
                  <a:pt x="0" y="0"/>
                </a:moveTo>
                <a:lnTo>
                  <a:pt x="1859671" y="0"/>
                </a:lnTo>
                <a:lnTo>
                  <a:pt x="1859671" y="1943567"/>
                </a:lnTo>
                <a:lnTo>
                  <a:pt x="0" y="1943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56" name="Google Shape;256;p13"/>
          <p:cNvSpPr/>
          <p:nvPr/>
        </p:nvSpPr>
        <p:spPr>
          <a:xfrm>
            <a:off x="0" y="-1028090"/>
            <a:ext cx="3000332" cy="1456682"/>
          </a:xfrm>
          <a:custGeom>
            <a:avLst/>
            <a:gdLst/>
            <a:ahLst/>
            <a:cxnLst/>
            <a:rect l="l" t="t" r="r" b="b"/>
            <a:pathLst>
              <a:path w="2974677" h="1028090" extrusionOk="0">
                <a:moveTo>
                  <a:pt x="0" y="0"/>
                </a:moveTo>
                <a:lnTo>
                  <a:pt x="2974677" y="0"/>
                </a:lnTo>
                <a:lnTo>
                  <a:pt x="2974677" y="1028090"/>
                </a:lnTo>
                <a:lnTo>
                  <a:pt x="0" y="1028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257" name="Google Shape;257;p13"/>
          <p:cNvGrpSpPr/>
          <p:nvPr/>
        </p:nvGrpSpPr>
        <p:grpSpPr>
          <a:xfrm>
            <a:off x="14976554" y="7936462"/>
            <a:ext cx="3257928" cy="3315054"/>
            <a:chOff x="63500" y="63500"/>
            <a:chExt cx="3257931" cy="2687828"/>
          </a:xfrm>
        </p:grpSpPr>
        <p:sp>
          <p:nvSpPr>
            <p:cNvPr id="258" name="Google Shape;258;p13"/>
            <p:cNvSpPr/>
            <p:nvPr/>
          </p:nvSpPr>
          <p:spPr>
            <a:xfrm>
              <a:off x="63500" y="63500"/>
              <a:ext cx="3257931" cy="2687828"/>
            </a:xfrm>
            <a:custGeom>
              <a:avLst/>
              <a:gdLst/>
              <a:ahLst/>
              <a:cxnLst/>
              <a:rect l="l" t="t" r="r" b="b"/>
              <a:pathLst>
                <a:path w="3257931" h="2687828" extrusionOk="0">
                  <a:moveTo>
                    <a:pt x="1956562" y="1787906"/>
                  </a:moveTo>
                  <a:cubicBezTo>
                    <a:pt x="1962023" y="1787906"/>
                    <a:pt x="1966595" y="1789303"/>
                    <a:pt x="1970278" y="1792097"/>
                  </a:cubicBezTo>
                  <a:cubicBezTo>
                    <a:pt x="1978787" y="1798574"/>
                    <a:pt x="1997964" y="1824482"/>
                    <a:pt x="1986534" y="1923542"/>
                  </a:cubicBezTo>
                  <a:cubicBezTo>
                    <a:pt x="1974215" y="1932559"/>
                    <a:pt x="1958340" y="1937766"/>
                    <a:pt x="1942973" y="1937766"/>
                  </a:cubicBezTo>
                  <a:cubicBezTo>
                    <a:pt x="1941195" y="1937766"/>
                    <a:pt x="1939417" y="1937639"/>
                    <a:pt x="1937512" y="1937512"/>
                  </a:cubicBezTo>
                  <a:cubicBezTo>
                    <a:pt x="1905000" y="1935734"/>
                    <a:pt x="1870837" y="1914906"/>
                    <a:pt x="1836293" y="1875028"/>
                  </a:cubicBezTo>
                  <a:lnTo>
                    <a:pt x="1824101" y="1857756"/>
                  </a:lnTo>
                  <a:cubicBezTo>
                    <a:pt x="1829689" y="1839214"/>
                    <a:pt x="1866011" y="1823466"/>
                    <a:pt x="1901190" y="1807972"/>
                  </a:cubicBezTo>
                  <a:lnTo>
                    <a:pt x="1929257" y="1795399"/>
                  </a:lnTo>
                  <a:cubicBezTo>
                    <a:pt x="1940306" y="1790446"/>
                    <a:pt x="1949323" y="1787906"/>
                    <a:pt x="1956562" y="1787906"/>
                  </a:cubicBezTo>
                  <a:close/>
                  <a:moveTo>
                    <a:pt x="1958975" y="1752727"/>
                  </a:moveTo>
                  <a:cubicBezTo>
                    <a:pt x="1946021" y="1752727"/>
                    <a:pt x="1931543" y="1756410"/>
                    <a:pt x="1915795" y="1763649"/>
                  </a:cubicBezTo>
                  <a:lnTo>
                    <a:pt x="1888236" y="1775587"/>
                  </a:lnTo>
                  <a:cubicBezTo>
                    <a:pt x="1837182" y="1797812"/>
                    <a:pt x="1800352" y="1814322"/>
                    <a:pt x="1793113" y="1845437"/>
                  </a:cubicBezTo>
                  <a:cubicBezTo>
                    <a:pt x="1787779" y="1862074"/>
                    <a:pt x="1794256" y="1879854"/>
                    <a:pt x="1810639" y="1898777"/>
                  </a:cubicBezTo>
                  <a:cubicBezTo>
                    <a:pt x="1851533" y="1946910"/>
                    <a:pt x="1894840" y="1971421"/>
                    <a:pt x="1937766" y="1973580"/>
                  </a:cubicBezTo>
                  <a:cubicBezTo>
                    <a:pt x="1939544" y="1973707"/>
                    <a:pt x="1941195" y="1973707"/>
                    <a:pt x="1942973" y="1973707"/>
                  </a:cubicBezTo>
                  <a:cubicBezTo>
                    <a:pt x="1969770" y="1973707"/>
                    <a:pt x="1996313" y="1963674"/>
                    <a:pt x="2017014" y="1945132"/>
                  </a:cubicBezTo>
                  <a:lnTo>
                    <a:pt x="2021840" y="1940814"/>
                  </a:lnTo>
                  <a:lnTo>
                    <a:pt x="2022475" y="1934845"/>
                  </a:lnTo>
                  <a:cubicBezTo>
                    <a:pt x="2033651" y="1843024"/>
                    <a:pt x="2024380" y="1786636"/>
                    <a:pt x="1992884" y="1763268"/>
                  </a:cubicBezTo>
                  <a:lnTo>
                    <a:pt x="1989836" y="1761363"/>
                  </a:lnTo>
                  <a:cubicBezTo>
                    <a:pt x="1980692" y="1755521"/>
                    <a:pt x="1970405" y="1752600"/>
                    <a:pt x="1958975" y="1752600"/>
                  </a:cubicBezTo>
                  <a:close/>
                  <a:moveTo>
                    <a:pt x="1542923" y="35814"/>
                  </a:moveTo>
                  <a:cubicBezTo>
                    <a:pt x="1690497" y="35814"/>
                    <a:pt x="1985010" y="61214"/>
                    <a:pt x="2070354" y="68453"/>
                  </a:cubicBezTo>
                  <a:cubicBezTo>
                    <a:pt x="2018919" y="193548"/>
                    <a:pt x="1776730" y="781177"/>
                    <a:pt x="1740535" y="925449"/>
                  </a:cubicBezTo>
                  <a:cubicBezTo>
                    <a:pt x="1721358" y="1001649"/>
                    <a:pt x="1754251" y="1027811"/>
                    <a:pt x="1775587" y="1037336"/>
                  </a:cubicBezTo>
                  <a:cubicBezTo>
                    <a:pt x="1786128" y="1041654"/>
                    <a:pt x="1798066" y="1043559"/>
                    <a:pt x="1810766" y="1043559"/>
                  </a:cubicBezTo>
                  <a:cubicBezTo>
                    <a:pt x="1865757" y="1043559"/>
                    <a:pt x="1933956" y="1008380"/>
                    <a:pt x="1948815" y="983742"/>
                  </a:cubicBezTo>
                  <a:cubicBezTo>
                    <a:pt x="1970659" y="946150"/>
                    <a:pt x="2070100" y="689610"/>
                    <a:pt x="2088261" y="620014"/>
                  </a:cubicBezTo>
                  <a:cubicBezTo>
                    <a:pt x="2101723" y="567563"/>
                    <a:pt x="2247138" y="283464"/>
                    <a:pt x="2327529" y="129413"/>
                  </a:cubicBezTo>
                  <a:lnTo>
                    <a:pt x="2755265" y="238125"/>
                  </a:lnTo>
                  <a:lnTo>
                    <a:pt x="2592959" y="882015"/>
                  </a:lnTo>
                  <a:cubicBezTo>
                    <a:pt x="2555875" y="1030986"/>
                    <a:pt x="2639314" y="1088390"/>
                    <a:pt x="2647442" y="1093724"/>
                  </a:cubicBezTo>
                  <a:lnTo>
                    <a:pt x="2664714" y="1104646"/>
                  </a:lnTo>
                  <a:lnTo>
                    <a:pt x="2979928" y="358140"/>
                  </a:lnTo>
                  <a:cubicBezTo>
                    <a:pt x="2991993" y="372237"/>
                    <a:pt x="3005074" y="384683"/>
                    <a:pt x="3019171" y="395732"/>
                  </a:cubicBezTo>
                  <a:cubicBezTo>
                    <a:pt x="3099943" y="467233"/>
                    <a:pt x="3221228" y="574167"/>
                    <a:pt x="3211449" y="1302639"/>
                  </a:cubicBezTo>
                  <a:cubicBezTo>
                    <a:pt x="3209544" y="1485646"/>
                    <a:pt x="3172587" y="1667383"/>
                    <a:pt x="3103372" y="1836928"/>
                  </a:cubicBezTo>
                  <a:cubicBezTo>
                    <a:pt x="3091180" y="1866011"/>
                    <a:pt x="3022346" y="1883156"/>
                    <a:pt x="2962021" y="1898396"/>
                  </a:cubicBezTo>
                  <a:cubicBezTo>
                    <a:pt x="2895600" y="1915033"/>
                    <a:pt x="2832100" y="1930273"/>
                    <a:pt x="2811272" y="1966341"/>
                  </a:cubicBezTo>
                  <a:cubicBezTo>
                    <a:pt x="2781300" y="2016633"/>
                    <a:pt x="2804922" y="2080260"/>
                    <a:pt x="2826131" y="2137918"/>
                  </a:cubicBezTo>
                  <a:cubicBezTo>
                    <a:pt x="2845181" y="2188972"/>
                    <a:pt x="2862072" y="2236724"/>
                    <a:pt x="2840228" y="2262759"/>
                  </a:cubicBezTo>
                  <a:cubicBezTo>
                    <a:pt x="2634996" y="2500249"/>
                    <a:pt x="2412365" y="2624582"/>
                    <a:pt x="2383155" y="2640711"/>
                  </a:cubicBezTo>
                  <a:lnTo>
                    <a:pt x="1957832" y="2653665"/>
                  </a:lnTo>
                  <a:cubicBezTo>
                    <a:pt x="1960245" y="2577338"/>
                    <a:pt x="1969135" y="2289302"/>
                    <a:pt x="1980692" y="2163953"/>
                  </a:cubicBezTo>
                  <a:cubicBezTo>
                    <a:pt x="1988820" y="2078609"/>
                    <a:pt x="1939036" y="2027936"/>
                    <a:pt x="1887093" y="2016887"/>
                  </a:cubicBezTo>
                  <a:cubicBezTo>
                    <a:pt x="1878584" y="2014982"/>
                    <a:pt x="1870075" y="2013966"/>
                    <a:pt x="1861693" y="2013966"/>
                  </a:cubicBezTo>
                  <a:cubicBezTo>
                    <a:pt x="1813814" y="2013966"/>
                    <a:pt x="1769618" y="2044573"/>
                    <a:pt x="1753108" y="2091436"/>
                  </a:cubicBezTo>
                  <a:cubicBezTo>
                    <a:pt x="1733804" y="2146427"/>
                    <a:pt x="1722374" y="2263394"/>
                    <a:pt x="1711833" y="2375662"/>
                  </a:cubicBezTo>
                  <a:cubicBezTo>
                    <a:pt x="1704340" y="2458339"/>
                    <a:pt x="1694942" y="2560701"/>
                    <a:pt x="1684020" y="2584323"/>
                  </a:cubicBezTo>
                  <a:cubicBezTo>
                    <a:pt x="1650746" y="2582037"/>
                    <a:pt x="1499235" y="2542159"/>
                    <a:pt x="1358646" y="2499995"/>
                  </a:cubicBezTo>
                  <a:cubicBezTo>
                    <a:pt x="1374648" y="2427097"/>
                    <a:pt x="1441450" y="2127504"/>
                    <a:pt x="1475486" y="1993392"/>
                  </a:cubicBezTo>
                  <a:cubicBezTo>
                    <a:pt x="1502156" y="1887220"/>
                    <a:pt x="1453388" y="1864614"/>
                    <a:pt x="1437513" y="1859661"/>
                  </a:cubicBezTo>
                  <a:cubicBezTo>
                    <a:pt x="1431925" y="1858010"/>
                    <a:pt x="1426083" y="1857248"/>
                    <a:pt x="1419987" y="1857248"/>
                  </a:cubicBezTo>
                  <a:cubicBezTo>
                    <a:pt x="1379601" y="1857248"/>
                    <a:pt x="1330833" y="1893062"/>
                    <a:pt x="1305687" y="1964055"/>
                  </a:cubicBezTo>
                  <a:cubicBezTo>
                    <a:pt x="1268476" y="2071878"/>
                    <a:pt x="1121664" y="2361438"/>
                    <a:pt x="1087120" y="2428875"/>
                  </a:cubicBezTo>
                  <a:cubicBezTo>
                    <a:pt x="1010412" y="2398903"/>
                    <a:pt x="937006" y="2360422"/>
                    <a:pt x="867410" y="2316099"/>
                  </a:cubicBezTo>
                  <a:cubicBezTo>
                    <a:pt x="777748" y="2256790"/>
                    <a:pt x="681736" y="2133346"/>
                    <a:pt x="652653" y="2094865"/>
                  </a:cubicBezTo>
                  <a:cubicBezTo>
                    <a:pt x="844550" y="1878330"/>
                    <a:pt x="971677" y="1551940"/>
                    <a:pt x="931545" y="1495933"/>
                  </a:cubicBezTo>
                  <a:cubicBezTo>
                    <a:pt x="925957" y="1488186"/>
                    <a:pt x="917194" y="1483995"/>
                    <a:pt x="908304" y="1483995"/>
                  </a:cubicBezTo>
                  <a:cubicBezTo>
                    <a:pt x="903732" y="1483995"/>
                    <a:pt x="899160" y="1485011"/>
                    <a:pt x="894969" y="1487297"/>
                  </a:cubicBezTo>
                  <a:cubicBezTo>
                    <a:pt x="833501" y="1514348"/>
                    <a:pt x="663575" y="1795526"/>
                    <a:pt x="606171" y="1893697"/>
                  </a:cubicBezTo>
                  <a:cubicBezTo>
                    <a:pt x="584962" y="1867535"/>
                    <a:pt x="550037" y="1819910"/>
                    <a:pt x="545211" y="1781175"/>
                  </a:cubicBezTo>
                  <a:cubicBezTo>
                    <a:pt x="537591" y="1720469"/>
                    <a:pt x="116713" y="762508"/>
                    <a:pt x="44450" y="598424"/>
                  </a:cubicBezTo>
                  <a:cubicBezTo>
                    <a:pt x="123063" y="541274"/>
                    <a:pt x="574294" y="215392"/>
                    <a:pt x="696976" y="179959"/>
                  </a:cubicBezTo>
                  <a:cubicBezTo>
                    <a:pt x="812800" y="146177"/>
                    <a:pt x="1056767" y="80772"/>
                    <a:pt x="1130300" y="61341"/>
                  </a:cubicBezTo>
                  <a:cubicBezTo>
                    <a:pt x="1133602" y="201422"/>
                    <a:pt x="1150874" y="918718"/>
                    <a:pt x="1157732" y="975741"/>
                  </a:cubicBezTo>
                  <a:cubicBezTo>
                    <a:pt x="1161923" y="1012063"/>
                    <a:pt x="1187577" y="1014730"/>
                    <a:pt x="1195959" y="1014857"/>
                  </a:cubicBezTo>
                  <a:cubicBezTo>
                    <a:pt x="1195959" y="1014857"/>
                    <a:pt x="1195959" y="1014857"/>
                    <a:pt x="1195959" y="1014857"/>
                  </a:cubicBezTo>
                  <a:cubicBezTo>
                    <a:pt x="1242187" y="1014857"/>
                    <a:pt x="1291717" y="942213"/>
                    <a:pt x="1299083" y="882777"/>
                  </a:cubicBezTo>
                  <a:cubicBezTo>
                    <a:pt x="1309497" y="802005"/>
                    <a:pt x="1362456" y="157861"/>
                    <a:pt x="1371219" y="46609"/>
                  </a:cubicBezTo>
                  <a:lnTo>
                    <a:pt x="1491996" y="37338"/>
                  </a:lnTo>
                  <a:cubicBezTo>
                    <a:pt x="1505712" y="36322"/>
                    <a:pt x="1522984" y="35814"/>
                    <a:pt x="1542923" y="35814"/>
                  </a:cubicBezTo>
                  <a:close/>
                  <a:moveTo>
                    <a:pt x="1546098" y="0"/>
                  </a:moveTo>
                  <a:cubicBezTo>
                    <a:pt x="1524381" y="0"/>
                    <a:pt x="1505458" y="508"/>
                    <a:pt x="1490599" y="1651"/>
                  </a:cubicBezTo>
                  <a:lnTo>
                    <a:pt x="1339596" y="13716"/>
                  </a:lnTo>
                  <a:lnTo>
                    <a:pt x="1338453" y="28702"/>
                  </a:lnTo>
                  <a:cubicBezTo>
                    <a:pt x="1337691" y="36576"/>
                    <a:pt x="1276604" y="792480"/>
                    <a:pt x="1265301" y="877951"/>
                  </a:cubicBezTo>
                  <a:cubicBezTo>
                    <a:pt x="1259967" y="920877"/>
                    <a:pt x="1232916" y="958342"/>
                    <a:pt x="1210564" y="973582"/>
                  </a:cubicBezTo>
                  <a:lnTo>
                    <a:pt x="1202055" y="978662"/>
                  </a:lnTo>
                  <a:lnTo>
                    <a:pt x="1194689" y="977138"/>
                  </a:lnTo>
                  <a:cubicBezTo>
                    <a:pt x="1185672" y="910336"/>
                    <a:pt x="1166114" y="46228"/>
                    <a:pt x="1165479" y="37338"/>
                  </a:cubicBezTo>
                  <a:lnTo>
                    <a:pt x="1164971" y="14986"/>
                  </a:lnTo>
                  <a:lnTo>
                    <a:pt x="1143127" y="21082"/>
                  </a:lnTo>
                  <a:cubicBezTo>
                    <a:pt x="1140206" y="22352"/>
                    <a:pt x="823722" y="105791"/>
                    <a:pt x="686562" y="145669"/>
                  </a:cubicBezTo>
                  <a:cubicBezTo>
                    <a:pt x="546481" y="185674"/>
                    <a:pt x="33782" y="561848"/>
                    <a:pt x="11684" y="578231"/>
                  </a:cubicBezTo>
                  <a:lnTo>
                    <a:pt x="0" y="586613"/>
                  </a:lnTo>
                  <a:lnTo>
                    <a:pt x="6604" y="599313"/>
                  </a:lnTo>
                  <a:cubicBezTo>
                    <a:pt x="205740" y="1051560"/>
                    <a:pt x="504698" y="1740154"/>
                    <a:pt x="510032" y="1784731"/>
                  </a:cubicBezTo>
                  <a:cubicBezTo>
                    <a:pt x="518287" y="1851025"/>
                    <a:pt x="593344" y="1931543"/>
                    <a:pt x="596138" y="1935480"/>
                  </a:cubicBezTo>
                  <a:lnTo>
                    <a:pt x="612267" y="1953133"/>
                  </a:lnTo>
                  <a:lnTo>
                    <a:pt x="624459" y="1932432"/>
                  </a:lnTo>
                  <a:cubicBezTo>
                    <a:pt x="707771" y="1788668"/>
                    <a:pt x="852805" y="1558036"/>
                    <a:pt x="903478" y="1523111"/>
                  </a:cubicBezTo>
                  <a:cubicBezTo>
                    <a:pt x="910082" y="1578864"/>
                    <a:pt x="817245" y="1859661"/>
                    <a:pt x="615569" y="2081657"/>
                  </a:cubicBezTo>
                  <a:lnTo>
                    <a:pt x="605663" y="2092198"/>
                  </a:lnTo>
                  <a:lnTo>
                    <a:pt x="614045" y="2103882"/>
                  </a:lnTo>
                  <a:cubicBezTo>
                    <a:pt x="619887" y="2109724"/>
                    <a:pt x="735838" y="2271014"/>
                    <a:pt x="846709" y="2344928"/>
                  </a:cubicBezTo>
                  <a:lnTo>
                    <a:pt x="846709" y="2344928"/>
                  </a:lnTo>
                  <a:lnTo>
                    <a:pt x="848106" y="2345817"/>
                  </a:lnTo>
                  <a:cubicBezTo>
                    <a:pt x="924052" y="2394204"/>
                    <a:pt x="1004697" y="2435098"/>
                    <a:pt x="1089152" y="2466975"/>
                  </a:cubicBezTo>
                  <a:lnTo>
                    <a:pt x="1103757" y="2472055"/>
                  </a:lnTo>
                  <a:lnTo>
                    <a:pt x="1110869" y="2457577"/>
                  </a:lnTo>
                  <a:cubicBezTo>
                    <a:pt x="1117981" y="2443099"/>
                    <a:pt x="1295400" y="2097405"/>
                    <a:pt x="1338707" y="1973453"/>
                  </a:cubicBezTo>
                  <a:cubicBezTo>
                    <a:pt x="1358519" y="1917192"/>
                    <a:pt x="1395857" y="1890649"/>
                    <a:pt x="1419225" y="1890649"/>
                  </a:cubicBezTo>
                  <a:cubicBezTo>
                    <a:pt x="1421892" y="1890649"/>
                    <a:pt x="1424432" y="1891030"/>
                    <a:pt x="1426591" y="1891665"/>
                  </a:cubicBezTo>
                  <a:cubicBezTo>
                    <a:pt x="1447165" y="1897380"/>
                    <a:pt x="1452499" y="1933448"/>
                    <a:pt x="1440307" y="1982470"/>
                  </a:cubicBezTo>
                  <a:cubicBezTo>
                    <a:pt x="1401572" y="2135632"/>
                    <a:pt x="1320165" y="2502662"/>
                    <a:pt x="1319657" y="2506599"/>
                  </a:cubicBezTo>
                  <a:lnTo>
                    <a:pt x="1315593" y="2522982"/>
                  </a:lnTo>
                  <a:lnTo>
                    <a:pt x="1331468" y="2527808"/>
                  </a:lnTo>
                  <a:cubicBezTo>
                    <a:pt x="1403858" y="2549906"/>
                    <a:pt x="1635760" y="2618105"/>
                    <a:pt x="1687195" y="2618105"/>
                  </a:cubicBezTo>
                  <a:cubicBezTo>
                    <a:pt x="1689608" y="2618105"/>
                    <a:pt x="1691640" y="2617978"/>
                    <a:pt x="1693291" y="2617597"/>
                  </a:cubicBezTo>
                  <a:cubicBezTo>
                    <a:pt x="1720977" y="2612136"/>
                    <a:pt x="1728470" y="2567432"/>
                    <a:pt x="1745488" y="2377186"/>
                  </a:cubicBezTo>
                  <a:cubicBezTo>
                    <a:pt x="1755648" y="2272030"/>
                    <a:pt x="1766570" y="2152650"/>
                    <a:pt x="1784223" y="2101850"/>
                  </a:cubicBezTo>
                  <a:cubicBezTo>
                    <a:pt x="1794891" y="2068322"/>
                    <a:pt x="1826260" y="2046478"/>
                    <a:pt x="1859661" y="2046478"/>
                  </a:cubicBezTo>
                  <a:cubicBezTo>
                    <a:pt x="1865503" y="2046478"/>
                    <a:pt x="1871345" y="2047113"/>
                    <a:pt x="1877187" y="2048510"/>
                  </a:cubicBezTo>
                  <a:cubicBezTo>
                    <a:pt x="1911604" y="2055749"/>
                    <a:pt x="1949958" y="2089658"/>
                    <a:pt x="1943227" y="2157984"/>
                  </a:cubicBezTo>
                  <a:cubicBezTo>
                    <a:pt x="1929638" y="2303018"/>
                    <a:pt x="1919859" y="2665222"/>
                    <a:pt x="1919351" y="2669159"/>
                  </a:cubicBezTo>
                  <a:lnTo>
                    <a:pt x="1918970" y="2687828"/>
                  </a:lnTo>
                  <a:lnTo>
                    <a:pt x="2391029" y="2674239"/>
                  </a:lnTo>
                  <a:lnTo>
                    <a:pt x="2394458" y="2672207"/>
                  </a:lnTo>
                  <a:cubicBezTo>
                    <a:pt x="2397379" y="2670937"/>
                    <a:pt x="2641854" y="2543683"/>
                    <a:pt x="2866517" y="2283841"/>
                  </a:cubicBezTo>
                  <a:cubicBezTo>
                    <a:pt x="2902331" y="2242439"/>
                    <a:pt x="2879979" y="2181860"/>
                    <a:pt x="2858897" y="2124202"/>
                  </a:cubicBezTo>
                  <a:cubicBezTo>
                    <a:pt x="2840355" y="2072386"/>
                    <a:pt x="2820797" y="2018792"/>
                    <a:pt x="2841244" y="1983486"/>
                  </a:cubicBezTo>
                  <a:cubicBezTo>
                    <a:pt x="2854833" y="1960626"/>
                    <a:pt x="2916301" y="1945005"/>
                    <a:pt x="2970022" y="1931924"/>
                  </a:cubicBezTo>
                  <a:cubicBezTo>
                    <a:pt x="3045714" y="1913890"/>
                    <a:pt x="3117088" y="1896237"/>
                    <a:pt x="3136265" y="1849628"/>
                  </a:cubicBezTo>
                  <a:cubicBezTo>
                    <a:pt x="3207131" y="1675892"/>
                    <a:pt x="3245739" y="1489964"/>
                    <a:pt x="3247263" y="1302512"/>
                  </a:cubicBezTo>
                  <a:cubicBezTo>
                    <a:pt x="3257931" y="557657"/>
                    <a:pt x="3128137" y="444373"/>
                    <a:pt x="3042539" y="368681"/>
                  </a:cubicBezTo>
                  <a:cubicBezTo>
                    <a:pt x="3020949" y="349631"/>
                    <a:pt x="3003423" y="334264"/>
                    <a:pt x="2992120" y="312293"/>
                  </a:cubicBezTo>
                  <a:lnTo>
                    <a:pt x="2974467" y="278892"/>
                  </a:lnTo>
                  <a:lnTo>
                    <a:pt x="2650236" y="1047877"/>
                  </a:lnTo>
                  <a:cubicBezTo>
                    <a:pt x="2631313" y="1026287"/>
                    <a:pt x="2605278" y="978154"/>
                    <a:pt x="2627630" y="890270"/>
                  </a:cubicBezTo>
                  <a:lnTo>
                    <a:pt x="2799461" y="211455"/>
                  </a:lnTo>
                  <a:lnTo>
                    <a:pt x="2310511" y="88011"/>
                  </a:lnTo>
                  <a:lnTo>
                    <a:pt x="2303653" y="100457"/>
                  </a:lnTo>
                  <a:cubicBezTo>
                    <a:pt x="2294128" y="118618"/>
                    <a:pt x="2073021" y="539623"/>
                    <a:pt x="2054733" y="611124"/>
                  </a:cubicBezTo>
                  <a:cubicBezTo>
                    <a:pt x="2036445" y="682625"/>
                    <a:pt x="1937639" y="933323"/>
                    <a:pt x="1919097" y="965708"/>
                  </a:cubicBezTo>
                  <a:cubicBezTo>
                    <a:pt x="1912112" y="978027"/>
                    <a:pt x="1854581" y="1008253"/>
                    <a:pt x="1812417" y="1008253"/>
                  </a:cubicBezTo>
                  <a:cubicBezTo>
                    <a:pt x="1804289" y="1008253"/>
                    <a:pt x="1796669" y="1007110"/>
                    <a:pt x="1790065" y="1004443"/>
                  </a:cubicBezTo>
                  <a:cubicBezTo>
                    <a:pt x="1770888" y="996442"/>
                    <a:pt x="1766570" y="973582"/>
                    <a:pt x="1775841" y="934339"/>
                  </a:cubicBezTo>
                  <a:cubicBezTo>
                    <a:pt x="1815338" y="778383"/>
                    <a:pt x="2110359" y="66675"/>
                    <a:pt x="2113407" y="60198"/>
                  </a:cubicBezTo>
                  <a:lnTo>
                    <a:pt x="2122551" y="37592"/>
                  </a:lnTo>
                  <a:lnTo>
                    <a:pt x="2098803" y="35052"/>
                  </a:lnTo>
                  <a:cubicBezTo>
                    <a:pt x="2082165" y="33655"/>
                    <a:pt x="1720977" y="0"/>
                    <a:pt x="1546098" y="0"/>
                  </a:cubicBezTo>
                  <a:close/>
                </a:path>
              </a:pathLst>
            </a:custGeom>
            <a:solidFill>
              <a:srgbClr val="135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31724" y="435864"/>
              <a:ext cx="797560" cy="638429"/>
            </a:xfrm>
            <a:custGeom>
              <a:avLst/>
              <a:gdLst/>
              <a:ahLst/>
              <a:cxnLst/>
              <a:rect l="l" t="t" r="r" b="b"/>
              <a:pathLst>
                <a:path w="797560" h="638429" extrusionOk="0">
                  <a:moveTo>
                    <a:pt x="324104" y="0"/>
                  </a:moveTo>
                  <a:cubicBezTo>
                    <a:pt x="240284" y="0"/>
                    <a:pt x="254127" y="255143"/>
                    <a:pt x="340614" y="255397"/>
                  </a:cubicBezTo>
                  <a:cubicBezTo>
                    <a:pt x="385953" y="255524"/>
                    <a:pt x="409321" y="265811"/>
                    <a:pt x="426212" y="265811"/>
                  </a:cubicBezTo>
                  <a:cubicBezTo>
                    <a:pt x="443484" y="265811"/>
                    <a:pt x="453898" y="255016"/>
                    <a:pt x="473837" y="211328"/>
                  </a:cubicBezTo>
                  <a:cubicBezTo>
                    <a:pt x="513715" y="124714"/>
                    <a:pt x="441833" y="37592"/>
                    <a:pt x="340360" y="2921"/>
                  </a:cubicBezTo>
                  <a:cubicBezTo>
                    <a:pt x="334518" y="889"/>
                    <a:pt x="329184" y="0"/>
                    <a:pt x="324104" y="0"/>
                  </a:cubicBezTo>
                  <a:close/>
                  <a:moveTo>
                    <a:pt x="649986" y="359410"/>
                  </a:moveTo>
                  <a:cubicBezTo>
                    <a:pt x="619633" y="359410"/>
                    <a:pt x="586867" y="378587"/>
                    <a:pt x="534416" y="410972"/>
                  </a:cubicBezTo>
                  <a:cubicBezTo>
                    <a:pt x="442849" y="467487"/>
                    <a:pt x="575056" y="604901"/>
                    <a:pt x="668020" y="604901"/>
                  </a:cubicBezTo>
                  <a:cubicBezTo>
                    <a:pt x="687832" y="604901"/>
                    <a:pt x="705993" y="598678"/>
                    <a:pt x="719709" y="583946"/>
                  </a:cubicBezTo>
                  <a:cubicBezTo>
                    <a:pt x="797560" y="500507"/>
                    <a:pt x="766572" y="440055"/>
                    <a:pt x="766572" y="440055"/>
                  </a:cubicBezTo>
                  <a:cubicBezTo>
                    <a:pt x="714756" y="383540"/>
                    <a:pt x="683895" y="359537"/>
                    <a:pt x="649986" y="359537"/>
                  </a:cubicBezTo>
                  <a:close/>
                  <a:moveTo>
                    <a:pt x="104267" y="383032"/>
                  </a:moveTo>
                  <a:cubicBezTo>
                    <a:pt x="0" y="383032"/>
                    <a:pt x="16891" y="637794"/>
                    <a:pt x="124841" y="638429"/>
                  </a:cubicBezTo>
                  <a:cubicBezTo>
                    <a:pt x="125603" y="638429"/>
                    <a:pt x="126238" y="638429"/>
                    <a:pt x="127000" y="638429"/>
                  </a:cubicBezTo>
                  <a:cubicBezTo>
                    <a:pt x="239776" y="638429"/>
                    <a:pt x="262636" y="575437"/>
                    <a:pt x="262636" y="575437"/>
                  </a:cubicBezTo>
                  <a:cubicBezTo>
                    <a:pt x="273939" y="431419"/>
                    <a:pt x="250825" y="420624"/>
                    <a:pt x="124587" y="385826"/>
                  </a:cubicBezTo>
                  <a:cubicBezTo>
                    <a:pt x="117348" y="383794"/>
                    <a:pt x="110617" y="382905"/>
                    <a:pt x="104267" y="382905"/>
                  </a:cubicBezTo>
                  <a:close/>
                </a:path>
              </a:pathLst>
            </a:custGeom>
            <a:solidFill>
              <a:srgbClr val="008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3"/>
          <p:cNvSpPr/>
          <p:nvPr/>
        </p:nvSpPr>
        <p:spPr>
          <a:xfrm>
            <a:off x="16287800" y="-771546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/>
          <p:nvPr/>
        </p:nvSpPr>
        <p:spPr>
          <a:xfrm>
            <a:off x="0" y="-1240155"/>
            <a:ext cx="18288000" cy="12763500"/>
          </a:xfrm>
          <a:custGeom>
            <a:avLst/>
            <a:gdLst/>
            <a:ahLst/>
            <a:cxnLst/>
            <a:rect l="l" t="t" r="r" b="b"/>
            <a:pathLst>
              <a:path w="18288000" h="12763500" extrusionOk="0">
                <a:moveTo>
                  <a:pt x="0" y="0"/>
                </a:moveTo>
                <a:lnTo>
                  <a:pt x="18288000" y="0"/>
                </a:lnTo>
                <a:lnTo>
                  <a:pt x="18288000" y="12763500"/>
                </a:lnTo>
                <a:lnTo>
                  <a:pt x="0" y="1276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66" name="Google Shape;266;p18"/>
          <p:cNvSpPr/>
          <p:nvPr/>
        </p:nvSpPr>
        <p:spPr>
          <a:xfrm>
            <a:off x="0" y="3214674"/>
            <a:ext cx="4929158" cy="3776257"/>
          </a:xfrm>
          <a:custGeom>
            <a:avLst/>
            <a:gdLst/>
            <a:ahLst/>
            <a:cxnLst/>
            <a:rect l="l" t="t" r="r" b="b"/>
            <a:pathLst>
              <a:path w="4181751" h="3285525" extrusionOk="0">
                <a:moveTo>
                  <a:pt x="0" y="0"/>
                </a:moveTo>
                <a:lnTo>
                  <a:pt x="4181751" y="0"/>
                </a:lnTo>
                <a:lnTo>
                  <a:pt x="4181751" y="3285525"/>
                </a:lnTo>
                <a:lnTo>
                  <a:pt x="0" y="3285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67" name="Google Shape;267;p18"/>
          <p:cNvSpPr/>
          <p:nvPr/>
        </p:nvSpPr>
        <p:spPr>
          <a:xfrm>
            <a:off x="1357258" y="2500294"/>
            <a:ext cx="2573268" cy="2441054"/>
          </a:xfrm>
          <a:custGeom>
            <a:avLst/>
            <a:gdLst/>
            <a:ahLst/>
            <a:cxnLst/>
            <a:rect l="l" t="t" r="r" b="b"/>
            <a:pathLst>
              <a:path w="2154374" h="2463546" extrusionOk="0">
                <a:moveTo>
                  <a:pt x="0" y="0"/>
                </a:moveTo>
                <a:lnTo>
                  <a:pt x="2154374" y="0"/>
                </a:lnTo>
                <a:lnTo>
                  <a:pt x="2154374" y="2463546"/>
                </a:lnTo>
                <a:lnTo>
                  <a:pt x="0" y="2463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68" name="Google Shape;268;p18"/>
          <p:cNvSpPr/>
          <p:nvPr/>
        </p:nvSpPr>
        <p:spPr>
          <a:xfrm rot="8650106">
            <a:off x="2379710" y="4054605"/>
            <a:ext cx="2221681" cy="1770689"/>
          </a:xfrm>
          <a:custGeom>
            <a:avLst/>
            <a:gdLst/>
            <a:ahLst/>
            <a:cxnLst/>
            <a:rect l="l" t="t" r="r" b="b"/>
            <a:pathLst>
              <a:path w="2511552" h="1983232" extrusionOk="0">
                <a:moveTo>
                  <a:pt x="0" y="1983232"/>
                </a:moveTo>
                <a:lnTo>
                  <a:pt x="2511552" y="1983232"/>
                </a:lnTo>
                <a:lnTo>
                  <a:pt x="2511552" y="0"/>
                </a:lnTo>
                <a:lnTo>
                  <a:pt x="0" y="0"/>
                </a:lnTo>
                <a:lnTo>
                  <a:pt x="0" y="198323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69" name="Google Shape;269;p18"/>
          <p:cNvSpPr/>
          <p:nvPr/>
        </p:nvSpPr>
        <p:spPr>
          <a:xfrm rot="3198060">
            <a:off x="2017719" y="5372300"/>
            <a:ext cx="201168" cy="356616"/>
          </a:xfrm>
          <a:custGeom>
            <a:avLst/>
            <a:gdLst/>
            <a:ahLst/>
            <a:cxnLst/>
            <a:rect l="l" t="t" r="r" b="b"/>
            <a:pathLst>
              <a:path w="268224" h="475488" extrusionOk="0">
                <a:moveTo>
                  <a:pt x="0" y="0"/>
                </a:moveTo>
                <a:lnTo>
                  <a:pt x="0" y="475488"/>
                </a:lnTo>
                <a:lnTo>
                  <a:pt x="268224" y="475488"/>
                </a:lnTo>
                <a:lnTo>
                  <a:pt x="268224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270" name="Google Shape;270;p18"/>
          <p:cNvGrpSpPr/>
          <p:nvPr/>
        </p:nvGrpSpPr>
        <p:grpSpPr>
          <a:xfrm>
            <a:off x="4373" y="-1200452"/>
            <a:ext cx="2535802" cy="2891655"/>
            <a:chOff x="861695" y="553974"/>
            <a:chExt cx="2535809" cy="2891663"/>
          </a:xfrm>
        </p:grpSpPr>
        <p:sp>
          <p:nvSpPr>
            <p:cNvPr id="271" name="Google Shape;271;p18"/>
            <p:cNvSpPr/>
            <p:nvPr/>
          </p:nvSpPr>
          <p:spPr>
            <a:xfrm>
              <a:off x="861695" y="553974"/>
              <a:ext cx="2535809" cy="2891663"/>
            </a:xfrm>
            <a:custGeom>
              <a:avLst/>
              <a:gdLst/>
              <a:ahLst/>
              <a:cxnLst/>
              <a:rect l="l" t="t" r="r" b="b"/>
              <a:pathLst>
                <a:path w="2535809" h="2891663" extrusionOk="0">
                  <a:moveTo>
                    <a:pt x="177546" y="0"/>
                  </a:moveTo>
                  <a:cubicBezTo>
                    <a:pt x="198628" y="3937"/>
                    <a:pt x="218567" y="6477"/>
                    <a:pt x="236474" y="6477"/>
                  </a:cubicBezTo>
                  <a:cubicBezTo>
                    <a:pt x="251841" y="6477"/>
                    <a:pt x="265811" y="4572"/>
                    <a:pt x="277622" y="0"/>
                  </a:cubicBezTo>
                  <a:close/>
                  <a:moveTo>
                    <a:pt x="1346962" y="0"/>
                  </a:moveTo>
                  <a:cubicBezTo>
                    <a:pt x="1297686" y="85471"/>
                    <a:pt x="1246886" y="171831"/>
                    <a:pt x="1212723" y="225044"/>
                  </a:cubicBezTo>
                  <a:cubicBezTo>
                    <a:pt x="1160780" y="305308"/>
                    <a:pt x="1183894" y="381000"/>
                    <a:pt x="1229614" y="418592"/>
                  </a:cubicBezTo>
                  <a:cubicBezTo>
                    <a:pt x="1253236" y="438785"/>
                    <a:pt x="1282446" y="448691"/>
                    <a:pt x="1311783" y="448691"/>
                  </a:cubicBezTo>
                  <a:cubicBezTo>
                    <a:pt x="1343787" y="448691"/>
                    <a:pt x="1375791" y="436880"/>
                    <a:pt x="1400556" y="413639"/>
                  </a:cubicBezTo>
                  <a:cubicBezTo>
                    <a:pt x="1448054" y="369062"/>
                    <a:pt x="1519555" y="259334"/>
                    <a:pt x="1587754" y="153670"/>
                  </a:cubicBezTo>
                  <a:cubicBezTo>
                    <a:pt x="1621536" y="100838"/>
                    <a:pt x="1661033" y="39497"/>
                    <a:pt x="1689989" y="0"/>
                  </a:cubicBezTo>
                  <a:lnTo>
                    <a:pt x="1643761" y="0"/>
                  </a:lnTo>
                  <a:cubicBezTo>
                    <a:pt x="1621282" y="32131"/>
                    <a:pt x="1592707" y="75946"/>
                    <a:pt x="1554988" y="134874"/>
                  </a:cubicBezTo>
                  <a:cubicBezTo>
                    <a:pt x="1490853" y="233553"/>
                    <a:pt x="1418590" y="346075"/>
                    <a:pt x="1374902" y="387350"/>
                  </a:cubicBezTo>
                  <a:cubicBezTo>
                    <a:pt x="1357630" y="404495"/>
                    <a:pt x="1334897" y="413131"/>
                    <a:pt x="1312164" y="413131"/>
                  </a:cubicBezTo>
                  <a:cubicBezTo>
                    <a:pt x="1291844" y="413131"/>
                    <a:pt x="1271524" y="406273"/>
                    <a:pt x="1255522" y="392303"/>
                  </a:cubicBezTo>
                  <a:cubicBezTo>
                    <a:pt x="1225169" y="367538"/>
                    <a:pt x="1204722" y="314198"/>
                    <a:pt x="1246632" y="250190"/>
                  </a:cubicBezTo>
                  <a:cubicBezTo>
                    <a:pt x="1284351" y="191770"/>
                    <a:pt x="1341882" y="93599"/>
                    <a:pt x="1395603" y="127"/>
                  </a:cubicBezTo>
                  <a:close/>
                  <a:moveTo>
                    <a:pt x="1095248" y="458978"/>
                  </a:moveTo>
                  <a:cubicBezTo>
                    <a:pt x="1110488" y="458978"/>
                    <a:pt x="1125982" y="463169"/>
                    <a:pt x="1138682" y="471170"/>
                  </a:cubicBezTo>
                  <a:cubicBezTo>
                    <a:pt x="1169924" y="489712"/>
                    <a:pt x="1193038" y="527685"/>
                    <a:pt x="1206627" y="584962"/>
                  </a:cubicBezTo>
                  <a:cubicBezTo>
                    <a:pt x="1209675" y="598043"/>
                    <a:pt x="1209802" y="608203"/>
                    <a:pt x="1205611" y="612902"/>
                  </a:cubicBezTo>
                  <a:cubicBezTo>
                    <a:pt x="1199769" y="618744"/>
                    <a:pt x="1184402" y="620522"/>
                    <a:pt x="1164717" y="620522"/>
                  </a:cubicBezTo>
                  <a:cubicBezTo>
                    <a:pt x="1147826" y="620522"/>
                    <a:pt x="1127633" y="619125"/>
                    <a:pt x="1107821" y="617855"/>
                  </a:cubicBezTo>
                  <a:lnTo>
                    <a:pt x="1073531" y="615950"/>
                  </a:lnTo>
                  <a:cubicBezTo>
                    <a:pt x="1049909" y="614680"/>
                    <a:pt x="1036320" y="608838"/>
                    <a:pt x="1031240" y="598170"/>
                  </a:cubicBezTo>
                  <a:cubicBezTo>
                    <a:pt x="1026160" y="587502"/>
                    <a:pt x="1020445" y="551815"/>
                    <a:pt x="1082802" y="459867"/>
                  </a:cubicBezTo>
                  <a:cubicBezTo>
                    <a:pt x="1086739" y="459232"/>
                    <a:pt x="1090930" y="458978"/>
                    <a:pt x="1094994" y="458978"/>
                  </a:cubicBezTo>
                  <a:close/>
                  <a:moveTo>
                    <a:pt x="1095248" y="418973"/>
                  </a:moveTo>
                  <a:cubicBezTo>
                    <a:pt x="1084834" y="418973"/>
                    <a:pt x="1074293" y="420243"/>
                    <a:pt x="1064006" y="422910"/>
                  </a:cubicBezTo>
                  <a:lnTo>
                    <a:pt x="1057021" y="424688"/>
                  </a:lnTo>
                  <a:lnTo>
                    <a:pt x="1053338" y="430276"/>
                  </a:lnTo>
                  <a:cubicBezTo>
                    <a:pt x="995045" y="515366"/>
                    <a:pt x="975106" y="575945"/>
                    <a:pt x="994283" y="615061"/>
                  </a:cubicBezTo>
                  <a:lnTo>
                    <a:pt x="996315" y="618490"/>
                  </a:lnTo>
                  <a:cubicBezTo>
                    <a:pt x="1009142" y="640715"/>
                    <a:pt x="1034288" y="652526"/>
                    <a:pt x="1070737" y="654304"/>
                  </a:cubicBezTo>
                  <a:lnTo>
                    <a:pt x="1104138" y="656717"/>
                  </a:lnTo>
                  <a:cubicBezTo>
                    <a:pt x="1124839" y="658114"/>
                    <a:pt x="1143635" y="659384"/>
                    <a:pt x="1160399" y="659384"/>
                  </a:cubicBezTo>
                  <a:cubicBezTo>
                    <a:pt x="1193673" y="659384"/>
                    <a:pt x="1218692" y="654558"/>
                    <a:pt x="1234186" y="636524"/>
                  </a:cubicBezTo>
                  <a:cubicBezTo>
                    <a:pt x="1248029" y="622808"/>
                    <a:pt x="1250696" y="601853"/>
                    <a:pt x="1244219" y="574802"/>
                  </a:cubicBezTo>
                  <a:cubicBezTo>
                    <a:pt x="1228598" y="506222"/>
                    <a:pt x="1198372" y="459740"/>
                    <a:pt x="1156970" y="435610"/>
                  </a:cubicBezTo>
                  <a:cubicBezTo>
                    <a:pt x="1138301" y="424815"/>
                    <a:pt x="1116965" y="419100"/>
                    <a:pt x="1095248" y="419100"/>
                  </a:cubicBezTo>
                  <a:close/>
                  <a:moveTo>
                    <a:pt x="254" y="938657"/>
                  </a:moveTo>
                  <a:lnTo>
                    <a:pt x="254" y="1097788"/>
                  </a:lnTo>
                  <a:cubicBezTo>
                    <a:pt x="38989" y="1010412"/>
                    <a:pt x="6096" y="948690"/>
                    <a:pt x="1778" y="941451"/>
                  </a:cubicBezTo>
                  <a:lnTo>
                    <a:pt x="254" y="938784"/>
                  </a:lnTo>
                  <a:close/>
                  <a:moveTo>
                    <a:pt x="1771269" y="127"/>
                  </a:moveTo>
                  <a:cubicBezTo>
                    <a:pt x="1827403" y="48006"/>
                    <a:pt x="1917192" y="130937"/>
                    <a:pt x="2000758" y="212217"/>
                  </a:cubicBezTo>
                  <a:cubicBezTo>
                    <a:pt x="1947418" y="276098"/>
                    <a:pt x="1727073" y="538099"/>
                    <a:pt x="1624457" y="653288"/>
                  </a:cubicBezTo>
                  <a:cubicBezTo>
                    <a:pt x="1543431" y="744601"/>
                    <a:pt x="1580007" y="792099"/>
                    <a:pt x="1593088" y="804926"/>
                  </a:cubicBezTo>
                  <a:cubicBezTo>
                    <a:pt x="1607312" y="818515"/>
                    <a:pt x="1628394" y="826135"/>
                    <a:pt x="1652905" y="826135"/>
                  </a:cubicBezTo>
                  <a:cubicBezTo>
                    <a:pt x="1689862" y="826135"/>
                    <a:pt x="1734820" y="808990"/>
                    <a:pt x="1777238" y="769366"/>
                  </a:cubicBezTo>
                  <a:cubicBezTo>
                    <a:pt x="1869567" y="681736"/>
                    <a:pt x="2163826" y="470789"/>
                    <a:pt x="2232787" y="421894"/>
                  </a:cubicBezTo>
                  <a:cubicBezTo>
                    <a:pt x="2293239" y="490982"/>
                    <a:pt x="2346071" y="566674"/>
                    <a:pt x="2392045" y="646303"/>
                  </a:cubicBezTo>
                  <a:cubicBezTo>
                    <a:pt x="2450211" y="750951"/>
                    <a:pt x="2481707" y="922274"/>
                    <a:pt x="2490597" y="975360"/>
                  </a:cubicBezTo>
                  <a:cubicBezTo>
                    <a:pt x="2189353" y="1091057"/>
                    <a:pt x="1895602" y="1348613"/>
                    <a:pt x="1906270" y="1424559"/>
                  </a:cubicBezTo>
                  <a:cubicBezTo>
                    <a:pt x="1908556" y="1440307"/>
                    <a:pt x="1922018" y="1451864"/>
                    <a:pt x="1937893" y="1451864"/>
                  </a:cubicBezTo>
                  <a:cubicBezTo>
                    <a:pt x="1937893" y="1451864"/>
                    <a:pt x="1938020" y="1451864"/>
                    <a:pt x="1938020" y="1451864"/>
                  </a:cubicBezTo>
                  <a:cubicBezTo>
                    <a:pt x="1938909" y="1451864"/>
                    <a:pt x="1939925" y="1451991"/>
                    <a:pt x="1940941" y="1451991"/>
                  </a:cubicBezTo>
                  <a:cubicBezTo>
                    <a:pt x="2020570" y="1451991"/>
                    <a:pt x="2326894" y="1265047"/>
                    <a:pt x="2432939" y="1198245"/>
                  </a:cubicBezTo>
                  <a:cubicBezTo>
                    <a:pt x="2440432" y="1235075"/>
                    <a:pt x="2450592" y="1299972"/>
                    <a:pt x="2435225" y="1340866"/>
                  </a:cubicBezTo>
                  <a:cubicBezTo>
                    <a:pt x="2411603" y="1404747"/>
                    <a:pt x="2334641" y="2568448"/>
                    <a:pt x="2321687" y="2767838"/>
                  </a:cubicBezTo>
                  <a:cubicBezTo>
                    <a:pt x="2228596" y="2781935"/>
                    <a:pt x="1753489" y="2852166"/>
                    <a:pt x="1538478" y="2852166"/>
                  </a:cubicBezTo>
                  <a:cubicBezTo>
                    <a:pt x="1505839" y="2852166"/>
                    <a:pt x="1479169" y="2850515"/>
                    <a:pt x="1460754" y="2846832"/>
                  </a:cubicBezTo>
                  <a:cubicBezTo>
                    <a:pt x="1328801" y="2820289"/>
                    <a:pt x="1053846" y="2759710"/>
                    <a:pt x="971042" y="2741168"/>
                  </a:cubicBezTo>
                  <a:cubicBezTo>
                    <a:pt x="1039876" y="2600960"/>
                    <a:pt x="1392047" y="1882521"/>
                    <a:pt x="1414653" y="1822577"/>
                  </a:cubicBezTo>
                  <a:cubicBezTo>
                    <a:pt x="1429258" y="1784477"/>
                    <a:pt x="1405255" y="1768602"/>
                    <a:pt x="1397000" y="1764284"/>
                  </a:cubicBezTo>
                  <a:cubicBezTo>
                    <a:pt x="1388618" y="1759839"/>
                    <a:pt x="1378712" y="1757934"/>
                    <a:pt x="1368044" y="1757934"/>
                  </a:cubicBezTo>
                  <a:cubicBezTo>
                    <a:pt x="1320927" y="1757934"/>
                    <a:pt x="1257808" y="1797050"/>
                    <a:pt x="1226820" y="1842008"/>
                  </a:cubicBezTo>
                  <a:cubicBezTo>
                    <a:pt x="1175004" y="1916557"/>
                    <a:pt x="790956" y="2526538"/>
                    <a:pt x="724916" y="2631948"/>
                  </a:cubicBezTo>
                  <a:lnTo>
                    <a:pt x="600710" y="2579116"/>
                  </a:lnTo>
                  <a:cubicBezTo>
                    <a:pt x="482346" y="2528697"/>
                    <a:pt x="136271" y="2309368"/>
                    <a:pt x="44577" y="2251456"/>
                  </a:cubicBezTo>
                  <a:cubicBezTo>
                    <a:pt x="159766" y="2154047"/>
                    <a:pt x="701929" y="1697228"/>
                    <a:pt x="812038" y="1573149"/>
                  </a:cubicBezTo>
                  <a:cubicBezTo>
                    <a:pt x="870204" y="1507617"/>
                    <a:pt x="851281" y="1464818"/>
                    <a:pt x="835025" y="1444625"/>
                  </a:cubicBezTo>
                  <a:cubicBezTo>
                    <a:pt x="806831" y="1411224"/>
                    <a:pt x="745871" y="1397381"/>
                    <a:pt x="697103" y="1397381"/>
                  </a:cubicBezTo>
                  <a:cubicBezTo>
                    <a:pt x="670687" y="1397381"/>
                    <a:pt x="647827" y="1401445"/>
                    <a:pt x="636016" y="1408684"/>
                  </a:cubicBezTo>
                  <a:cubicBezTo>
                    <a:pt x="594995" y="1434592"/>
                    <a:pt x="364490" y="1637411"/>
                    <a:pt x="310896" y="1696847"/>
                  </a:cubicBezTo>
                  <a:cubicBezTo>
                    <a:pt x="283337" y="1727581"/>
                    <a:pt x="139192" y="1833626"/>
                    <a:pt x="0" y="1933194"/>
                  </a:cubicBezTo>
                  <a:lnTo>
                    <a:pt x="0" y="1933194"/>
                  </a:lnTo>
                  <a:lnTo>
                    <a:pt x="0" y="1980438"/>
                  </a:lnTo>
                  <a:lnTo>
                    <a:pt x="0" y="1980438"/>
                  </a:lnTo>
                  <a:cubicBezTo>
                    <a:pt x="135255" y="1884426"/>
                    <a:pt x="306705" y="1759712"/>
                    <a:pt x="339725" y="1722628"/>
                  </a:cubicBezTo>
                  <a:cubicBezTo>
                    <a:pt x="394589" y="1661287"/>
                    <a:pt x="621411" y="1464056"/>
                    <a:pt x="656463" y="1441577"/>
                  </a:cubicBezTo>
                  <a:cubicBezTo>
                    <a:pt x="661670" y="1438148"/>
                    <a:pt x="676021" y="1436116"/>
                    <a:pt x="694055" y="1436116"/>
                  </a:cubicBezTo>
                  <a:cubicBezTo>
                    <a:pt x="730885" y="1436116"/>
                    <a:pt x="782955" y="1444879"/>
                    <a:pt x="804037" y="1469517"/>
                  </a:cubicBezTo>
                  <a:cubicBezTo>
                    <a:pt x="818896" y="1487297"/>
                    <a:pt x="811403" y="1512062"/>
                    <a:pt x="782066" y="1546225"/>
                  </a:cubicBezTo>
                  <a:cubicBezTo>
                    <a:pt x="666369" y="1676146"/>
                    <a:pt x="43307" y="2200148"/>
                    <a:pt x="381" y="2235708"/>
                  </a:cubicBezTo>
                  <a:lnTo>
                    <a:pt x="381" y="2235708"/>
                  </a:lnTo>
                  <a:lnTo>
                    <a:pt x="381" y="2270379"/>
                  </a:lnTo>
                  <a:cubicBezTo>
                    <a:pt x="27559" y="2287651"/>
                    <a:pt x="446659" y="2557018"/>
                    <a:pt x="584200" y="2615311"/>
                  </a:cubicBezTo>
                  <a:lnTo>
                    <a:pt x="739775" y="2680843"/>
                  </a:lnTo>
                  <a:lnTo>
                    <a:pt x="748665" y="2666619"/>
                  </a:lnTo>
                  <a:cubicBezTo>
                    <a:pt x="753491" y="2659253"/>
                    <a:pt x="1203071" y="1942846"/>
                    <a:pt x="1258189" y="1864233"/>
                  </a:cubicBezTo>
                  <a:cubicBezTo>
                    <a:pt x="1285494" y="1824482"/>
                    <a:pt x="1331595" y="1801241"/>
                    <a:pt x="1361567" y="1797685"/>
                  </a:cubicBezTo>
                  <a:lnTo>
                    <a:pt x="1372616" y="1797050"/>
                  </a:lnTo>
                  <a:lnTo>
                    <a:pt x="1379093" y="1802384"/>
                  </a:lnTo>
                  <a:cubicBezTo>
                    <a:pt x="1353566" y="1873123"/>
                    <a:pt x="927989" y="2737739"/>
                    <a:pt x="924179" y="2746883"/>
                  </a:cubicBezTo>
                  <a:lnTo>
                    <a:pt x="913130" y="2769235"/>
                  </a:lnTo>
                  <a:lnTo>
                    <a:pt x="937768" y="2774442"/>
                  </a:lnTo>
                  <a:cubicBezTo>
                    <a:pt x="941324" y="2774696"/>
                    <a:pt x="1297305" y="2854706"/>
                    <a:pt x="1453515" y="2885567"/>
                  </a:cubicBezTo>
                  <a:cubicBezTo>
                    <a:pt x="1474216" y="2889758"/>
                    <a:pt x="1503934" y="2891663"/>
                    <a:pt x="1540002" y="2891663"/>
                  </a:cubicBezTo>
                  <a:cubicBezTo>
                    <a:pt x="1783080" y="2891663"/>
                    <a:pt x="2317623" y="2808605"/>
                    <a:pt x="2343912" y="2804414"/>
                  </a:cubicBezTo>
                  <a:lnTo>
                    <a:pt x="2359787" y="2802129"/>
                  </a:lnTo>
                  <a:lnTo>
                    <a:pt x="2359660" y="2786126"/>
                  </a:lnTo>
                  <a:cubicBezTo>
                    <a:pt x="2395601" y="2236597"/>
                    <a:pt x="2454529" y="1401954"/>
                    <a:pt x="2472055" y="1355344"/>
                  </a:cubicBezTo>
                  <a:cubicBezTo>
                    <a:pt x="2498090" y="1285494"/>
                    <a:pt x="2465324" y="1167384"/>
                    <a:pt x="2464562" y="1162177"/>
                  </a:cubicBezTo>
                  <a:lnTo>
                    <a:pt x="2457704" y="1136396"/>
                  </a:lnTo>
                  <a:lnTo>
                    <a:pt x="2435098" y="1150620"/>
                  </a:lnTo>
                  <a:cubicBezTo>
                    <a:pt x="2278761" y="1250061"/>
                    <a:pt x="2016506" y="1403731"/>
                    <a:pt x="1948307" y="1412240"/>
                  </a:cubicBezTo>
                  <a:cubicBezTo>
                    <a:pt x="1970532" y="1353693"/>
                    <a:pt x="2206879" y="1123569"/>
                    <a:pt x="2520569" y="1007618"/>
                  </a:cubicBezTo>
                  <a:lnTo>
                    <a:pt x="2535809" y="1002284"/>
                  </a:lnTo>
                  <a:lnTo>
                    <a:pt x="2533523" y="986409"/>
                  </a:lnTo>
                  <a:cubicBezTo>
                    <a:pt x="2530729" y="977773"/>
                    <a:pt x="2499106" y="758444"/>
                    <a:pt x="2427478" y="628523"/>
                  </a:cubicBezTo>
                  <a:cubicBezTo>
                    <a:pt x="2377059" y="541147"/>
                    <a:pt x="2318004" y="458724"/>
                    <a:pt x="2250567" y="383413"/>
                  </a:cubicBezTo>
                  <a:lnTo>
                    <a:pt x="2238756" y="370840"/>
                  </a:lnTo>
                  <a:lnTo>
                    <a:pt x="2224278" y="381508"/>
                  </a:lnTo>
                  <a:cubicBezTo>
                    <a:pt x="2209800" y="392176"/>
                    <a:pt x="1856359" y="643001"/>
                    <a:pt x="1749680" y="743458"/>
                  </a:cubicBezTo>
                  <a:cubicBezTo>
                    <a:pt x="1714500" y="776351"/>
                    <a:pt x="1678306" y="789178"/>
                    <a:pt x="1652144" y="789178"/>
                  </a:cubicBezTo>
                  <a:cubicBezTo>
                    <a:pt x="1638047" y="789178"/>
                    <a:pt x="1626998" y="785495"/>
                    <a:pt x="1620521" y="779145"/>
                  </a:cubicBezTo>
                  <a:cubicBezTo>
                    <a:pt x="1603122" y="762889"/>
                    <a:pt x="1616330" y="724408"/>
                    <a:pt x="1653794" y="682244"/>
                  </a:cubicBezTo>
                  <a:cubicBezTo>
                    <a:pt x="1771015" y="550672"/>
                    <a:pt x="2040509" y="229362"/>
                    <a:pt x="2042922" y="225679"/>
                  </a:cubicBezTo>
                  <a:lnTo>
                    <a:pt x="2055368" y="211582"/>
                  </a:lnTo>
                  <a:lnTo>
                    <a:pt x="2042161" y="198628"/>
                  </a:lnTo>
                  <a:cubicBezTo>
                    <a:pt x="2002918" y="160147"/>
                    <a:pt x="1906524" y="67310"/>
                    <a:pt x="1830071" y="127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906651" y="2369185"/>
              <a:ext cx="1033272" cy="915924"/>
            </a:xfrm>
            <a:custGeom>
              <a:avLst/>
              <a:gdLst/>
              <a:ahLst/>
              <a:cxnLst/>
              <a:rect l="l" t="t" r="r" b="b"/>
              <a:pathLst>
                <a:path w="1033272" h="915924" extrusionOk="0">
                  <a:moveTo>
                    <a:pt x="688086" y="0"/>
                  </a:moveTo>
                  <a:cubicBezTo>
                    <a:pt x="669036" y="0"/>
                    <a:pt x="650875" y="5207"/>
                    <a:pt x="634492" y="17018"/>
                  </a:cubicBezTo>
                  <a:cubicBezTo>
                    <a:pt x="506857" y="108966"/>
                    <a:pt x="532638" y="198755"/>
                    <a:pt x="532638" y="198755"/>
                  </a:cubicBezTo>
                  <a:cubicBezTo>
                    <a:pt x="595122" y="301244"/>
                    <a:pt x="632460" y="339217"/>
                    <a:pt x="689356" y="339217"/>
                  </a:cubicBezTo>
                  <a:cubicBezTo>
                    <a:pt x="726567" y="339217"/>
                    <a:pt x="772033" y="322961"/>
                    <a:pt x="838454" y="297815"/>
                  </a:cubicBezTo>
                  <a:cubicBezTo>
                    <a:pt x="984885" y="242316"/>
                    <a:pt x="818007" y="127"/>
                    <a:pt x="688213" y="127"/>
                  </a:cubicBezTo>
                  <a:close/>
                  <a:moveTo>
                    <a:pt x="192278" y="458597"/>
                  </a:moveTo>
                  <a:cubicBezTo>
                    <a:pt x="109474" y="458597"/>
                    <a:pt x="27559" y="490855"/>
                    <a:pt x="19050" y="559943"/>
                  </a:cubicBezTo>
                  <a:lnTo>
                    <a:pt x="19050" y="559943"/>
                  </a:lnTo>
                  <a:lnTo>
                    <a:pt x="19050" y="560070"/>
                  </a:lnTo>
                  <a:lnTo>
                    <a:pt x="19050" y="560070"/>
                  </a:lnTo>
                  <a:cubicBezTo>
                    <a:pt x="0" y="715899"/>
                    <a:pt x="83058" y="758063"/>
                    <a:pt x="83058" y="758063"/>
                  </a:cubicBezTo>
                  <a:cubicBezTo>
                    <a:pt x="132842" y="768096"/>
                    <a:pt x="171069" y="773811"/>
                    <a:pt x="201549" y="773811"/>
                  </a:cubicBezTo>
                  <a:cubicBezTo>
                    <a:pt x="290322" y="773811"/>
                    <a:pt x="313055" y="726059"/>
                    <a:pt x="363728" y="602234"/>
                  </a:cubicBezTo>
                  <a:cubicBezTo>
                    <a:pt x="401574" y="509651"/>
                    <a:pt x="296291" y="458724"/>
                    <a:pt x="192278" y="458724"/>
                  </a:cubicBezTo>
                  <a:close/>
                  <a:moveTo>
                    <a:pt x="740156" y="606679"/>
                  </a:moveTo>
                  <a:cubicBezTo>
                    <a:pt x="726821" y="606679"/>
                    <a:pt x="714502" y="610235"/>
                    <a:pt x="703834" y="617982"/>
                  </a:cubicBezTo>
                  <a:cubicBezTo>
                    <a:pt x="601853" y="692023"/>
                    <a:pt x="565912" y="647065"/>
                    <a:pt x="591693" y="775081"/>
                  </a:cubicBezTo>
                  <a:cubicBezTo>
                    <a:pt x="610616" y="870077"/>
                    <a:pt x="697230" y="915924"/>
                    <a:pt x="797814" y="915924"/>
                  </a:cubicBezTo>
                  <a:cubicBezTo>
                    <a:pt x="833501" y="915924"/>
                    <a:pt x="870966" y="910082"/>
                    <a:pt x="907669" y="898652"/>
                  </a:cubicBezTo>
                  <a:cubicBezTo>
                    <a:pt x="1033272" y="859663"/>
                    <a:pt x="852805" y="606552"/>
                    <a:pt x="740283" y="606552"/>
                  </a:cubicBezTo>
                  <a:close/>
                </a:path>
              </a:pathLst>
            </a:custGeom>
            <a:solidFill>
              <a:srgbClr val="BD1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18"/>
          <p:cNvSpPr/>
          <p:nvPr/>
        </p:nvSpPr>
        <p:spPr>
          <a:xfrm>
            <a:off x="0" y="3857616"/>
            <a:ext cx="4357654" cy="5028047"/>
          </a:xfrm>
          <a:custGeom>
            <a:avLst/>
            <a:gdLst/>
            <a:ahLst/>
            <a:cxnLst/>
            <a:rect l="l" t="t" r="r" b="b"/>
            <a:pathLst>
              <a:path w="3964229" h="4718380" extrusionOk="0">
                <a:moveTo>
                  <a:pt x="0" y="0"/>
                </a:moveTo>
                <a:lnTo>
                  <a:pt x="3964229" y="0"/>
                </a:lnTo>
                <a:lnTo>
                  <a:pt x="3964229" y="4718380"/>
                </a:lnTo>
                <a:lnTo>
                  <a:pt x="0" y="4718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74" name="Google Shape;274;p18"/>
          <p:cNvSpPr/>
          <p:nvPr/>
        </p:nvSpPr>
        <p:spPr>
          <a:xfrm>
            <a:off x="4351772" y="1768688"/>
            <a:ext cx="13936228" cy="9518480"/>
          </a:xfrm>
          <a:custGeom>
            <a:avLst/>
            <a:gdLst/>
            <a:ahLst/>
            <a:cxnLst/>
            <a:rect l="l" t="t" r="r" b="b"/>
            <a:pathLst>
              <a:path w="13683834" h="8560470" extrusionOk="0">
                <a:moveTo>
                  <a:pt x="0" y="0"/>
                </a:moveTo>
                <a:lnTo>
                  <a:pt x="13683834" y="0"/>
                </a:lnTo>
                <a:lnTo>
                  <a:pt x="13683834" y="8560470"/>
                </a:lnTo>
                <a:lnTo>
                  <a:pt x="0" y="8560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75" name="Google Shape;275;p18"/>
          <p:cNvSpPr/>
          <p:nvPr/>
        </p:nvSpPr>
        <p:spPr>
          <a:xfrm rot="-17280">
            <a:off x="2073776" y="4646149"/>
            <a:ext cx="1082227" cy="853294"/>
          </a:xfrm>
          <a:custGeom>
            <a:avLst/>
            <a:gdLst/>
            <a:ahLst/>
            <a:cxnLst/>
            <a:rect l="l" t="t" r="r" b="b"/>
            <a:pathLst>
              <a:path w="1320800" h="1041400" extrusionOk="0">
                <a:moveTo>
                  <a:pt x="1320800" y="0"/>
                </a:moveTo>
                <a:lnTo>
                  <a:pt x="0" y="0"/>
                </a:lnTo>
                <a:lnTo>
                  <a:pt x="0" y="1041400"/>
                </a:lnTo>
                <a:lnTo>
                  <a:pt x="1320800" y="1041400"/>
                </a:lnTo>
                <a:lnTo>
                  <a:pt x="132080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2003" r="-10493" b="-4876"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76" name="Google Shape;276;p18"/>
          <p:cNvSpPr txBox="1"/>
          <p:nvPr/>
        </p:nvSpPr>
        <p:spPr>
          <a:xfrm>
            <a:off x="2643151" y="500025"/>
            <a:ext cx="7907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73169"/>
                </a:solidFill>
                <a:latin typeface="Calibri"/>
                <a:ea typeface="Calibri"/>
                <a:cs typeface="Calibri"/>
                <a:sym typeface="Calibri"/>
              </a:rPr>
              <a:t>Amacına Uygun Soru Sorma</a:t>
            </a:r>
            <a:endParaRPr sz="5000" b="1">
              <a:solidFill>
                <a:srgbClr val="D731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8858098" y="3032484"/>
            <a:ext cx="9429900" cy="6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İçinizden beş gönüllü katılımcıya</a:t>
            </a:r>
            <a:endParaRPr sz="3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ihtiyacımız var.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Ebe aklından bir varlık tutar.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52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(Güneş –Domates–Masa–Çocuk–Okul–Kelebek)</a:t>
            </a:r>
            <a:endParaRPr sz="3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52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Katılımcılar bu varlığı tahmin etmek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için soru sorar.</a:t>
            </a:r>
            <a:endParaRPr sz="3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2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Ebe sadece “evet – hayır” diye cevap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verebilir.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Katılımcılar tek cevaplı (evet –hayır)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soru sorabilir.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Katılımcıların toplam 10 soru sorma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 3 tahmin hakkı var.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5500662" y="5214938"/>
            <a:ext cx="23751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7" b="1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285688" y="10929978"/>
            <a:ext cx="10658018" cy="41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8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E252C"/>
                </a:solidFill>
                <a:latin typeface="Arimo"/>
                <a:ea typeface="Arimo"/>
                <a:cs typeface="Arimo"/>
                <a:sym typeface="Arimo"/>
              </a:rPr>
              <a:t>Özgürce Sorular Sorabilseydik Ne Sorardınız?</a:t>
            </a:r>
            <a:endParaRPr sz="2496" b="1">
              <a:solidFill>
                <a:srgbClr val="D7316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16287800" y="-771546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/>
          <p:nvPr/>
        </p:nvSpPr>
        <p:spPr>
          <a:xfrm>
            <a:off x="0" y="-1053465"/>
            <a:ext cx="18288000" cy="12239625"/>
          </a:xfrm>
          <a:custGeom>
            <a:avLst/>
            <a:gdLst/>
            <a:ahLst/>
            <a:cxnLst/>
            <a:rect l="l" t="t" r="r" b="b"/>
            <a:pathLst>
              <a:path w="18288000" h="12239625" extrusionOk="0">
                <a:moveTo>
                  <a:pt x="0" y="0"/>
                </a:moveTo>
                <a:lnTo>
                  <a:pt x="18288000" y="0"/>
                </a:lnTo>
                <a:lnTo>
                  <a:pt x="18288000" y="12239625"/>
                </a:lnTo>
                <a:lnTo>
                  <a:pt x="0" y="12239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86" name="Google Shape;286;p19"/>
          <p:cNvSpPr/>
          <p:nvPr/>
        </p:nvSpPr>
        <p:spPr>
          <a:xfrm>
            <a:off x="2104634" y="3085519"/>
            <a:ext cx="14039850" cy="6038850"/>
          </a:xfrm>
          <a:custGeom>
            <a:avLst/>
            <a:gdLst/>
            <a:ahLst/>
            <a:cxnLst/>
            <a:rect l="l" t="t" r="r" b="b"/>
            <a:pathLst>
              <a:path w="14039850" h="6038850" extrusionOk="0">
                <a:moveTo>
                  <a:pt x="0" y="0"/>
                </a:moveTo>
                <a:lnTo>
                  <a:pt x="14039850" y="0"/>
                </a:lnTo>
                <a:lnTo>
                  <a:pt x="14039850" y="6038850"/>
                </a:lnTo>
                <a:lnTo>
                  <a:pt x="0" y="6038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87" name="Google Shape;287;p19"/>
          <p:cNvSpPr/>
          <p:nvPr/>
        </p:nvSpPr>
        <p:spPr>
          <a:xfrm>
            <a:off x="0" y="-1085845"/>
            <a:ext cx="1837773" cy="2171690"/>
          </a:xfrm>
          <a:custGeom>
            <a:avLst/>
            <a:gdLst/>
            <a:ahLst/>
            <a:cxnLst/>
            <a:rect l="l" t="t" r="r" b="b"/>
            <a:pathLst>
              <a:path w="1837773" h="2171690" extrusionOk="0">
                <a:moveTo>
                  <a:pt x="0" y="0"/>
                </a:moveTo>
                <a:lnTo>
                  <a:pt x="1837773" y="0"/>
                </a:lnTo>
                <a:lnTo>
                  <a:pt x="1837773" y="2171691"/>
                </a:lnTo>
                <a:lnTo>
                  <a:pt x="0" y="2171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-34553" y="9207528"/>
            <a:ext cx="2230498" cy="2002791"/>
            <a:chOff x="1037082" y="63500"/>
            <a:chExt cx="2230501" cy="2002791"/>
          </a:xfrm>
        </p:grpSpPr>
        <p:sp>
          <p:nvSpPr>
            <p:cNvPr id="289" name="Google Shape;289;p19"/>
            <p:cNvSpPr/>
            <p:nvPr/>
          </p:nvSpPr>
          <p:spPr>
            <a:xfrm>
              <a:off x="1037082" y="63500"/>
              <a:ext cx="2230501" cy="2002791"/>
            </a:xfrm>
            <a:custGeom>
              <a:avLst/>
              <a:gdLst/>
              <a:ahLst/>
              <a:cxnLst/>
              <a:rect l="l" t="t" r="r" b="b"/>
              <a:pathLst>
                <a:path w="2230501" h="2002791" extrusionOk="0">
                  <a:moveTo>
                    <a:pt x="37592" y="1064895"/>
                  </a:moveTo>
                  <a:cubicBezTo>
                    <a:pt x="36830" y="1064895"/>
                    <a:pt x="36068" y="1064895"/>
                    <a:pt x="35306" y="1064895"/>
                  </a:cubicBezTo>
                  <a:cubicBezTo>
                    <a:pt x="22860" y="1065022"/>
                    <a:pt x="11176" y="1065657"/>
                    <a:pt x="0" y="1067054"/>
                  </a:cubicBezTo>
                  <a:lnTo>
                    <a:pt x="0" y="1067054"/>
                  </a:lnTo>
                  <a:lnTo>
                    <a:pt x="0" y="1103122"/>
                  </a:lnTo>
                  <a:lnTo>
                    <a:pt x="0" y="1103122"/>
                  </a:lnTo>
                  <a:cubicBezTo>
                    <a:pt x="11430" y="1101471"/>
                    <a:pt x="23749" y="1100455"/>
                    <a:pt x="36957" y="1100328"/>
                  </a:cubicBezTo>
                  <a:cubicBezTo>
                    <a:pt x="37211" y="1100328"/>
                    <a:pt x="37465" y="1100328"/>
                    <a:pt x="37719" y="1100328"/>
                  </a:cubicBezTo>
                  <a:cubicBezTo>
                    <a:pt x="49530" y="1100328"/>
                    <a:pt x="58293" y="1102233"/>
                    <a:pt x="61595" y="1106678"/>
                  </a:cubicBezTo>
                  <a:cubicBezTo>
                    <a:pt x="69088" y="1118489"/>
                    <a:pt x="57658" y="1156970"/>
                    <a:pt x="46863" y="1194308"/>
                  </a:cubicBezTo>
                  <a:lnTo>
                    <a:pt x="38354" y="1224280"/>
                  </a:lnTo>
                  <a:cubicBezTo>
                    <a:pt x="32639" y="1244981"/>
                    <a:pt x="24765" y="1255903"/>
                    <a:pt x="14224" y="1258316"/>
                  </a:cubicBezTo>
                  <a:cubicBezTo>
                    <a:pt x="12827" y="1258697"/>
                    <a:pt x="11049" y="1258824"/>
                    <a:pt x="8763" y="1258824"/>
                  </a:cubicBezTo>
                  <a:cubicBezTo>
                    <a:pt x="6350" y="1258824"/>
                    <a:pt x="3429" y="1258570"/>
                    <a:pt x="0" y="1257808"/>
                  </a:cubicBezTo>
                  <a:lnTo>
                    <a:pt x="0" y="1295781"/>
                  </a:lnTo>
                  <a:cubicBezTo>
                    <a:pt x="2540" y="1296035"/>
                    <a:pt x="5080" y="1296162"/>
                    <a:pt x="7493" y="1296162"/>
                  </a:cubicBezTo>
                  <a:cubicBezTo>
                    <a:pt x="12446" y="1296162"/>
                    <a:pt x="17145" y="1295654"/>
                    <a:pt x="21844" y="1294511"/>
                  </a:cubicBezTo>
                  <a:lnTo>
                    <a:pt x="25273" y="1293368"/>
                  </a:lnTo>
                  <a:cubicBezTo>
                    <a:pt x="47498" y="1286383"/>
                    <a:pt x="62992" y="1266444"/>
                    <a:pt x="71755" y="1234440"/>
                  </a:cubicBezTo>
                  <a:lnTo>
                    <a:pt x="80518" y="1205230"/>
                  </a:lnTo>
                  <a:cubicBezTo>
                    <a:pt x="96520" y="1151128"/>
                    <a:pt x="107569" y="1111758"/>
                    <a:pt x="88138" y="1085850"/>
                  </a:cubicBezTo>
                  <a:cubicBezTo>
                    <a:pt x="78994" y="1071372"/>
                    <a:pt x="61722" y="1064768"/>
                    <a:pt x="37592" y="1064768"/>
                  </a:cubicBezTo>
                  <a:close/>
                  <a:moveTo>
                    <a:pt x="756158" y="1591691"/>
                  </a:moveTo>
                  <a:cubicBezTo>
                    <a:pt x="744093" y="1591691"/>
                    <a:pt x="733933" y="1595120"/>
                    <a:pt x="726440" y="1598930"/>
                  </a:cubicBezTo>
                  <a:cubicBezTo>
                    <a:pt x="672211" y="1627378"/>
                    <a:pt x="643763" y="1734312"/>
                    <a:pt x="655447" y="1768475"/>
                  </a:cubicBezTo>
                  <a:cubicBezTo>
                    <a:pt x="665226" y="1795653"/>
                    <a:pt x="726567" y="1910334"/>
                    <a:pt x="779526" y="2002663"/>
                  </a:cubicBezTo>
                  <a:lnTo>
                    <a:pt x="819658" y="2002663"/>
                  </a:lnTo>
                  <a:cubicBezTo>
                    <a:pt x="765302" y="1908810"/>
                    <a:pt x="697865" y="1782064"/>
                    <a:pt x="688721" y="1757045"/>
                  </a:cubicBezTo>
                  <a:cubicBezTo>
                    <a:pt x="682752" y="1741043"/>
                    <a:pt x="703834" y="1652270"/>
                    <a:pt x="742442" y="1631696"/>
                  </a:cubicBezTo>
                  <a:cubicBezTo>
                    <a:pt x="746633" y="1629537"/>
                    <a:pt x="751078" y="1628394"/>
                    <a:pt x="755523" y="1628394"/>
                  </a:cubicBezTo>
                  <a:cubicBezTo>
                    <a:pt x="770636" y="1628394"/>
                    <a:pt x="787273" y="1640967"/>
                    <a:pt x="806069" y="1666367"/>
                  </a:cubicBezTo>
                  <a:cubicBezTo>
                    <a:pt x="843280" y="1717929"/>
                    <a:pt x="920750" y="1854708"/>
                    <a:pt x="1001649" y="2002791"/>
                  </a:cubicBezTo>
                  <a:lnTo>
                    <a:pt x="1043813" y="2002791"/>
                  </a:lnTo>
                  <a:cubicBezTo>
                    <a:pt x="958977" y="1847089"/>
                    <a:pt x="876046" y="1700023"/>
                    <a:pt x="836041" y="1644778"/>
                  </a:cubicBezTo>
                  <a:cubicBezTo>
                    <a:pt x="805942" y="1603248"/>
                    <a:pt x="778002" y="1591945"/>
                    <a:pt x="756285" y="1591945"/>
                  </a:cubicBezTo>
                  <a:close/>
                  <a:moveTo>
                    <a:pt x="555879" y="0"/>
                  </a:moveTo>
                  <a:cubicBezTo>
                    <a:pt x="484759" y="0"/>
                    <a:pt x="388874" y="4572"/>
                    <a:pt x="315722" y="25908"/>
                  </a:cubicBezTo>
                  <a:lnTo>
                    <a:pt x="315722" y="25908"/>
                  </a:lnTo>
                  <a:lnTo>
                    <a:pt x="314452" y="26289"/>
                  </a:lnTo>
                  <a:lnTo>
                    <a:pt x="314452" y="26289"/>
                  </a:lnTo>
                  <a:cubicBezTo>
                    <a:pt x="227457" y="53721"/>
                    <a:pt x="143129" y="89789"/>
                    <a:pt x="63500" y="134620"/>
                  </a:cubicBezTo>
                  <a:lnTo>
                    <a:pt x="50038" y="142621"/>
                  </a:lnTo>
                  <a:lnTo>
                    <a:pt x="56642" y="157480"/>
                  </a:lnTo>
                  <a:cubicBezTo>
                    <a:pt x="63246" y="172339"/>
                    <a:pt x="216154" y="535432"/>
                    <a:pt x="284226" y="649732"/>
                  </a:cubicBezTo>
                  <a:cubicBezTo>
                    <a:pt x="318516" y="707771"/>
                    <a:pt x="310007" y="758571"/>
                    <a:pt x="290449" y="771271"/>
                  </a:cubicBezTo>
                  <a:cubicBezTo>
                    <a:pt x="286893" y="773684"/>
                    <a:pt x="282829" y="774954"/>
                    <a:pt x="278257" y="774954"/>
                  </a:cubicBezTo>
                  <a:cubicBezTo>
                    <a:pt x="260096" y="774954"/>
                    <a:pt x="235077" y="755904"/>
                    <a:pt x="211074" y="722757"/>
                  </a:cubicBezTo>
                  <a:cubicBezTo>
                    <a:pt x="161290" y="653796"/>
                    <a:pt x="72644" y="536194"/>
                    <a:pt x="0" y="440690"/>
                  </a:cubicBezTo>
                  <a:lnTo>
                    <a:pt x="0" y="502285"/>
                  </a:lnTo>
                  <a:cubicBezTo>
                    <a:pt x="65405" y="588518"/>
                    <a:pt x="137160" y="683895"/>
                    <a:pt x="179832" y="743077"/>
                  </a:cubicBezTo>
                  <a:cubicBezTo>
                    <a:pt x="218821" y="797052"/>
                    <a:pt x="252222" y="810260"/>
                    <a:pt x="275717" y="810260"/>
                  </a:cubicBezTo>
                  <a:cubicBezTo>
                    <a:pt x="291338" y="810260"/>
                    <a:pt x="302641" y="804418"/>
                    <a:pt x="308229" y="800735"/>
                  </a:cubicBezTo>
                  <a:cubicBezTo>
                    <a:pt x="345567" y="775716"/>
                    <a:pt x="357505" y="705993"/>
                    <a:pt x="313055" y="630428"/>
                  </a:cubicBezTo>
                  <a:cubicBezTo>
                    <a:pt x="253619" y="531241"/>
                    <a:pt x="124333" y="228727"/>
                    <a:pt x="94488" y="157988"/>
                  </a:cubicBezTo>
                  <a:cubicBezTo>
                    <a:pt x="167640" y="117983"/>
                    <a:pt x="245237" y="85979"/>
                    <a:pt x="324866" y="60833"/>
                  </a:cubicBezTo>
                  <a:cubicBezTo>
                    <a:pt x="393065" y="40640"/>
                    <a:pt x="484378" y="36068"/>
                    <a:pt x="552958" y="36068"/>
                  </a:cubicBezTo>
                  <a:cubicBezTo>
                    <a:pt x="589280" y="36068"/>
                    <a:pt x="619252" y="37338"/>
                    <a:pt x="636143" y="38227"/>
                  </a:cubicBezTo>
                  <a:cubicBezTo>
                    <a:pt x="679450" y="328295"/>
                    <a:pt x="850011" y="639445"/>
                    <a:pt x="919607" y="644906"/>
                  </a:cubicBezTo>
                  <a:cubicBezTo>
                    <a:pt x="920369" y="644906"/>
                    <a:pt x="921131" y="645033"/>
                    <a:pt x="921766" y="645033"/>
                  </a:cubicBezTo>
                  <a:cubicBezTo>
                    <a:pt x="935355" y="645033"/>
                    <a:pt x="947166" y="635635"/>
                    <a:pt x="950087" y="622173"/>
                  </a:cubicBezTo>
                  <a:cubicBezTo>
                    <a:pt x="969010" y="556768"/>
                    <a:pt x="861314" y="241808"/>
                    <a:pt x="822452" y="133350"/>
                  </a:cubicBezTo>
                  <a:lnTo>
                    <a:pt x="822452" y="133350"/>
                  </a:lnTo>
                  <a:cubicBezTo>
                    <a:pt x="856615" y="133985"/>
                    <a:pt x="916178" y="137795"/>
                    <a:pt x="949325" y="159385"/>
                  </a:cubicBezTo>
                  <a:cubicBezTo>
                    <a:pt x="1001395" y="192913"/>
                    <a:pt x="2018411" y="490347"/>
                    <a:pt x="2192655" y="541020"/>
                  </a:cubicBezTo>
                  <a:cubicBezTo>
                    <a:pt x="2185924" y="639318"/>
                    <a:pt x="2145537" y="1201928"/>
                    <a:pt x="2093214" y="1320165"/>
                  </a:cubicBezTo>
                  <a:cubicBezTo>
                    <a:pt x="2043684" y="1431925"/>
                    <a:pt x="1935861" y="1663954"/>
                    <a:pt x="1903095" y="1733677"/>
                  </a:cubicBezTo>
                  <a:cubicBezTo>
                    <a:pt x="1792224" y="1645031"/>
                    <a:pt x="1224280" y="1191133"/>
                    <a:pt x="1175639" y="1159256"/>
                  </a:cubicBezTo>
                  <a:cubicBezTo>
                    <a:pt x="1165098" y="1152271"/>
                    <a:pt x="1155954" y="1149858"/>
                    <a:pt x="1148334" y="1149858"/>
                  </a:cubicBezTo>
                  <a:cubicBezTo>
                    <a:pt x="1133475" y="1149858"/>
                    <a:pt x="1124077" y="1159256"/>
                    <a:pt x="1120394" y="1163447"/>
                  </a:cubicBezTo>
                  <a:cubicBezTo>
                    <a:pt x="1090295" y="1199388"/>
                    <a:pt x="1114425" y="1285113"/>
                    <a:pt x="1155827" y="1329563"/>
                  </a:cubicBezTo>
                  <a:cubicBezTo>
                    <a:pt x="1211707" y="1390269"/>
                    <a:pt x="1677162" y="1851025"/>
                    <a:pt x="1757807" y="1930273"/>
                  </a:cubicBezTo>
                  <a:lnTo>
                    <a:pt x="1706245" y="2002536"/>
                  </a:lnTo>
                  <a:lnTo>
                    <a:pt x="1750441" y="2002536"/>
                  </a:lnTo>
                  <a:lnTo>
                    <a:pt x="1804035" y="1927098"/>
                  </a:lnTo>
                  <a:lnTo>
                    <a:pt x="1793113" y="1916430"/>
                  </a:lnTo>
                  <a:cubicBezTo>
                    <a:pt x="1787525" y="1910588"/>
                    <a:pt x="1240663" y="1370838"/>
                    <a:pt x="1181735" y="1306449"/>
                  </a:cubicBezTo>
                  <a:cubicBezTo>
                    <a:pt x="1151890" y="1274318"/>
                    <a:pt x="1140333" y="1228979"/>
                    <a:pt x="1143127" y="1201674"/>
                  </a:cubicBezTo>
                  <a:lnTo>
                    <a:pt x="1144651" y="1191768"/>
                  </a:lnTo>
                  <a:lnTo>
                    <a:pt x="1150747" y="1187069"/>
                  </a:lnTo>
                  <a:cubicBezTo>
                    <a:pt x="1208405" y="1223645"/>
                    <a:pt x="1891665" y="1771396"/>
                    <a:pt x="1898904" y="1776603"/>
                  </a:cubicBezTo>
                  <a:lnTo>
                    <a:pt x="1916557" y="1790827"/>
                  </a:lnTo>
                  <a:lnTo>
                    <a:pt x="1925955" y="1769872"/>
                  </a:lnTo>
                  <a:cubicBezTo>
                    <a:pt x="1926844" y="1766697"/>
                    <a:pt x="2067941" y="1466723"/>
                    <a:pt x="2126107" y="1334262"/>
                  </a:cubicBezTo>
                  <a:cubicBezTo>
                    <a:pt x="2186305" y="1199261"/>
                    <a:pt x="2227707" y="556260"/>
                    <a:pt x="2229358" y="528447"/>
                  </a:cubicBezTo>
                  <a:lnTo>
                    <a:pt x="2230501" y="513969"/>
                  </a:lnTo>
                  <a:lnTo>
                    <a:pt x="2216277" y="510921"/>
                  </a:lnTo>
                  <a:cubicBezTo>
                    <a:pt x="1735836" y="370840"/>
                    <a:pt x="1007237" y="154305"/>
                    <a:pt x="969264" y="129540"/>
                  </a:cubicBezTo>
                  <a:cubicBezTo>
                    <a:pt x="924814" y="100838"/>
                    <a:pt x="847217" y="98044"/>
                    <a:pt x="813181" y="98044"/>
                  </a:cubicBezTo>
                  <a:cubicBezTo>
                    <a:pt x="805180" y="98044"/>
                    <a:pt x="799465" y="98171"/>
                    <a:pt x="797306" y="98171"/>
                  </a:cubicBezTo>
                  <a:cubicBezTo>
                    <a:pt x="796925" y="98171"/>
                    <a:pt x="796544" y="98171"/>
                    <a:pt x="796417" y="98171"/>
                  </a:cubicBezTo>
                  <a:lnTo>
                    <a:pt x="772287" y="99187"/>
                  </a:lnTo>
                  <a:lnTo>
                    <a:pt x="780415" y="122047"/>
                  </a:lnTo>
                  <a:cubicBezTo>
                    <a:pt x="837819" y="280289"/>
                    <a:pt x="922528" y="543179"/>
                    <a:pt x="916686" y="605409"/>
                  </a:cubicBezTo>
                  <a:cubicBezTo>
                    <a:pt x="869188" y="574167"/>
                    <a:pt x="711581" y="319151"/>
                    <a:pt x="670433" y="18161"/>
                  </a:cubicBezTo>
                  <a:lnTo>
                    <a:pt x="668655" y="3683"/>
                  </a:lnTo>
                  <a:lnTo>
                    <a:pt x="654177" y="2540"/>
                  </a:lnTo>
                  <a:cubicBezTo>
                    <a:pt x="653923" y="2540"/>
                    <a:pt x="653669" y="2540"/>
                    <a:pt x="653288" y="2540"/>
                  </a:cubicBezTo>
                  <a:cubicBezTo>
                    <a:pt x="646176" y="2540"/>
                    <a:pt x="607695" y="127"/>
                    <a:pt x="556006" y="127"/>
                  </a:cubicBezTo>
                  <a:close/>
                </a:path>
              </a:pathLst>
            </a:custGeom>
            <a:solidFill>
              <a:srgbClr val="467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2132965" y="470154"/>
              <a:ext cx="1003046" cy="838835"/>
            </a:xfrm>
            <a:custGeom>
              <a:avLst/>
              <a:gdLst/>
              <a:ahLst/>
              <a:cxnLst/>
              <a:rect l="l" t="t" r="r" b="b"/>
              <a:pathLst>
                <a:path w="1003046" h="838835" extrusionOk="0">
                  <a:moveTo>
                    <a:pt x="294005" y="127"/>
                  </a:moveTo>
                  <a:cubicBezTo>
                    <a:pt x="174879" y="127"/>
                    <a:pt x="259842" y="307721"/>
                    <a:pt x="363728" y="307721"/>
                  </a:cubicBezTo>
                  <a:cubicBezTo>
                    <a:pt x="368046" y="307721"/>
                    <a:pt x="372237" y="307213"/>
                    <a:pt x="376555" y="306070"/>
                  </a:cubicBezTo>
                  <a:cubicBezTo>
                    <a:pt x="487680" y="278257"/>
                    <a:pt x="502666" y="328295"/>
                    <a:pt x="524383" y="211709"/>
                  </a:cubicBezTo>
                  <a:cubicBezTo>
                    <a:pt x="546481" y="94488"/>
                    <a:pt x="433197" y="11176"/>
                    <a:pt x="300101" y="254"/>
                  </a:cubicBezTo>
                  <a:cubicBezTo>
                    <a:pt x="298069" y="127"/>
                    <a:pt x="296037" y="0"/>
                    <a:pt x="294005" y="0"/>
                  </a:cubicBezTo>
                  <a:close/>
                  <a:moveTo>
                    <a:pt x="803656" y="334391"/>
                  </a:moveTo>
                  <a:cubicBezTo>
                    <a:pt x="757682" y="334391"/>
                    <a:pt x="721868" y="369062"/>
                    <a:pt x="657860" y="434975"/>
                  </a:cubicBezTo>
                  <a:cubicBezTo>
                    <a:pt x="573278" y="521970"/>
                    <a:pt x="728726" y="632968"/>
                    <a:pt x="842518" y="632968"/>
                  </a:cubicBezTo>
                  <a:cubicBezTo>
                    <a:pt x="881888" y="632968"/>
                    <a:pt x="916305" y="619760"/>
                    <a:pt x="933958" y="587629"/>
                  </a:cubicBezTo>
                  <a:cubicBezTo>
                    <a:pt x="1003046" y="462661"/>
                    <a:pt x="947293" y="398907"/>
                    <a:pt x="947293" y="398907"/>
                  </a:cubicBezTo>
                  <a:cubicBezTo>
                    <a:pt x="881253" y="355346"/>
                    <a:pt x="839343" y="334518"/>
                    <a:pt x="803656" y="334518"/>
                  </a:cubicBezTo>
                  <a:close/>
                  <a:moveTo>
                    <a:pt x="152146" y="530606"/>
                  </a:moveTo>
                  <a:cubicBezTo>
                    <a:pt x="0" y="530606"/>
                    <a:pt x="83820" y="838835"/>
                    <a:pt x="211455" y="838835"/>
                  </a:cubicBezTo>
                  <a:cubicBezTo>
                    <a:pt x="217805" y="838835"/>
                    <a:pt x="224409" y="838073"/>
                    <a:pt x="230886" y="836422"/>
                  </a:cubicBezTo>
                  <a:cubicBezTo>
                    <a:pt x="369697" y="802259"/>
                    <a:pt x="378460" y="717804"/>
                    <a:pt x="378460" y="717804"/>
                  </a:cubicBezTo>
                  <a:cubicBezTo>
                    <a:pt x="348742" y="539877"/>
                    <a:pt x="317500" y="533908"/>
                    <a:pt x="154432" y="530606"/>
                  </a:cubicBezTo>
                  <a:cubicBezTo>
                    <a:pt x="153670" y="530606"/>
                    <a:pt x="152908" y="530606"/>
                    <a:pt x="152146" y="530606"/>
                  </a:cubicBezTo>
                  <a:close/>
                </a:path>
              </a:pathLst>
            </a:custGeom>
            <a:solidFill>
              <a:srgbClr val="50A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9"/>
          <p:cNvSpPr/>
          <p:nvPr/>
        </p:nvSpPr>
        <p:spPr>
          <a:xfrm>
            <a:off x="16216362" y="8989647"/>
            <a:ext cx="2594705" cy="2594705"/>
          </a:xfrm>
          <a:custGeom>
            <a:avLst/>
            <a:gdLst/>
            <a:ahLst/>
            <a:cxnLst/>
            <a:rect l="l" t="t" r="r" b="b"/>
            <a:pathLst>
              <a:path w="2594705" h="2594705" extrusionOk="0">
                <a:moveTo>
                  <a:pt x="0" y="0"/>
                </a:moveTo>
                <a:lnTo>
                  <a:pt x="2594705" y="0"/>
                </a:lnTo>
                <a:lnTo>
                  <a:pt x="2594705" y="2594705"/>
                </a:lnTo>
                <a:lnTo>
                  <a:pt x="0" y="2594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92" name="Google Shape;292;p19"/>
          <p:cNvSpPr txBox="1"/>
          <p:nvPr/>
        </p:nvSpPr>
        <p:spPr>
          <a:xfrm>
            <a:off x="1543125" y="1867350"/>
            <a:ext cx="934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F8049C"/>
                </a:solidFill>
                <a:latin typeface="Calibri"/>
                <a:ea typeface="Calibri"/>
                <a:cs typeface="Calibri"/>
                <a:sym typeface="Calibri"/>
              </a:rPr>
              <a:t>AMACINA UYGUN SORU SORMA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16287800" y="-771546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/>
          <p:nvPr/>
        </p:nvSpPr>
        <p:spPr>
          <a:xfrm>
            <a:off x="0" y="-948690"/>
            <a:ext cx="18288000" cy="12182475"/>
          </a:xfrm>
          <a:custGeom>
            <a:avLst/>
            <a:gdLst/>
            <a:ahLst/>
            <a:cxnLst/>
            <a:rect l="l" t="t" r="r" b="b"/>
            <a:pathLst>
              <a:path w="18288000" h="12182475" extrusionOk="0">
                <a:moveTo>
                  <a:pt x="0" y="0"/>
                </a:moveTo>
                <a:lnTo>
                  <a:pt x="18288000" y="0"/>
                </a:lnTo>
                <a:lnTo>
                  <a:pt x="18288000" y="12182475"/>
                </a:lnTo>
                <a:lnTo>
                  <a:pt x="0" y="12182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99" name="Google Shape;299;p20"/>
          <p:cNvSpPr txBox="1"/>
          <p:nvPr/>
        </p:nvSpPr>
        <p:spPr>
          <a:xfrm>
            <a:off x="357125" y="-428675"/>
            <a:ext cx="8592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5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1" b="1">
                <a:solidFill>
                  <a:srgbClr val="113849"/>
                </a:solidFill>
                <a:latin typeface="Calibri"/>
                <a:ea typeface="Calibri"/>
                <a:cs typeface="Calibri"/>
                <a:sym typeface="Calibri"/>
              </a:rPr>
              <a:t>GRUP SAYISI KADAR SAYMA OYUNU 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16287800" y="-771546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/>
          <p:nvPr/>
        </p:nvSpPr>
        <p:spPr>
          <a:xfrm>
            <a:off x="-3048" y="-3048"/>
            <a:ext cx="1696202" cy="1971123"/>
          </a:xfrm>
          <a:custGeom>
            <a:avLst/>
            <a:gdLst/>
            <a:ahLst/>
            <a:cxnLst/>
            <a:rect l="l" t="t" r="r" b="b"/>
            <a:pathLst>
              <a:path w="1696202" h="1971123" extrusionOk="0">
                <a:moveTo>
                  <a:pt x="0" y="0"/>
                </a:moveTo>
                <a:lnTo>
                  <a:pt x="1696202" y="0"/>
                </a:lnTo>
                <a:lnTo>
                  <a:pt x="1696202" y="1971123"/>
                </a:lnTo>
                <a:lnTo>
                  <a:pt x="0" y="1971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06" name="Google Shape;306;p21"/>
          <p:cNvSpPr/>
          <p:nvPr/>
        </p:nvSpPr>
        <p:spPr>
          <a:xfrm>
            <a:off x="-947042" y="1914649"/>
            <a:ext cx="8375894" cy="9550975"/>
          </a:xfrm>
          <a:custGeom>
            <a:avLst/>
            <a:gdLst/>
            <a:ahLst/>
            <a:cxnLst/>
            <a:rect l="l" t="t" r="r" b="b"/>
            <a:pathLst>
              <a:path w="8375894" h="9550975" extrusionOk="0">
                <a:moveTo>
                  <a:pt x="0" y="0"/>
                </a:moveTo>
                <a:lnTo>
                  <a:pt x="8375894" y="0"/>
                </a:lnTo>
                <a:lnTo>
                  <a:pt x="8375894" y="9550975"/>
                </a:lnTo>
                <a:lnTo>
                  <a:pt x="0" y="9550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07" name="Google Shape;307;p21"/>
          <p:cNvSpPr/>
          <p:nvPr/>
        </p:nvSpPr>
        <p:spPr>
          <a:xfrm>
            <a:off x="8000038" y="10001"/>
            <a:ext cx="10351465" cy="10416702"/>
          </a:xfrm>
          <a:custGeom>
            <a:avLst/>
            <a:gdLst/>
            <a:ahLst/>
            <a:cxnLst/>
            <a:rect l="l" t="t" r="r" b="b"/>
            <a:pathLst>
              <a:path w="10351465" h="10416702" extrusionOk="0">
                <a:moveTo>
                  <a:pt x="0" y="0"/>
                </a:moveTo>
                <a:lnTo>
                  <a:pt x="10351465" y="0"/>
                </a:lnTo>
                <a:lnTo>
                  <a:pt x="10351465" y="10416702"/>
                </a:lnTo>
                <a:lnTo>
                  <a:pt x="0" y="10416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08" name="Google Shape;308;p21"/>
          <p:cNvSpPr txBox="1"/>
          <p:nvPr/>
        </p:nvSpPr>
        <p:spPr>
          <a:xfrm>
            <a:off x="9309811" y="2327548"/>
            <a:ext cx="7759500" cy="25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8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71" b="1">
                <a:solidFill>
                  <a:srgbClr val="EE2525"/>
                </a:solidFill>
                <a:latin typeface="Calibri"/>
                <a:ea typeface="Calibri"/>
                <a:cs typeface="Calibri"/>
                <a:sym typeface="Calibri"/>
              </a:rPr>
              <a:t>"Gruplarda Bireysel Performansın Değerlendirilmesi  Formu”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1"/>
          <p:cNvSpPr txBox="1"/>
          <p:nvPr/>
        </p:nvSpPr>
        <p:spPr>
          <a:xfrm>
            <a:off x="9009040" y="5223291"/>
            <a:ext cx="83610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6" b="1">
                <a:solidFill>
                  <a:srgbClr val="13538A"/>
                </a:solidFill>
                <a:latin typeface="Calibri"/>
                <a:ea typeface="Calibri"/>
                <a:cs typeface="Calibri"/>
                <a:sym typeface="Calibri"/>
              </a:rPr>
              <a:t>Grup çalışmalarında kendimizi ve arkadaşlarımızı değerlendirme zamanı...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16216362" y="285716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CE5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/>
          <p:nvPr/>
        </p:nvSpPr>
        <p:spPr>
          <a:xfrm>
            <a:off x="0" y="-1"/>
            <a:ext cx="18288000" cy="11231013"/>
          </a:xfrm>
          <a:custGeom>
            <a:avLst/>
            <a:gdLst/>
            <a:ahLst/>
            <a:cxnLst/>
            <a:rect l="l" t="t" r="r" b="b"/>
            <a:pathLst>
              <a:path w="18288000" h="12172950" extrusionOk="0">
                <a:moveTo>
                  <a:pt x="0" y="0"/>
                </a:moveTo>
                <a:lnTo>
                  <a:pt x="18288000" y="0"/>
                </a:lnTo>
                <a:lnTo>
                  <a:pt x="18288000" y="12172950"/>
                </a:lnTo>
                <a:lnTo>
                  <a:pt x="0" y="12172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16" name="Google Shape;316;p22"/>
          <p:cNvSpPr/>
          <p:nvPr/>
        </p:nvSpPr>
        <p:spPr>
          <a:xfrm>
            <a:off x="-1877854" y="-571540"/>
            <a:ext cx="20451670" cy="11902831"/>
          </a:xfrm>
          <a:custGeom>
            <a:avLst/>
            <a:gdLst/>
            <a:ahLst/>
            <a:cxnLst/>
            <a:rect l="l" t="t" r="r" b="b"/>
            <a:pathLst>
              <a:path w="20165854" h="11902831" extrusionOk="0">
                <a:moveTo>
                  <a:pt x="0" y="0"/>
                </a:moveTo>
                <a:lnTo>
                  <a:pt x="20165854" y="0"/>
                </a:lnTo>
                <a:lnTo>
                  <a:pt x="20165854" y="11902831"/>
                </a:lnTo>
                <a:lnTo>
                  <a:pt x="0" y="11902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17" name="Google Shape;317;p22"/>
          <p:cNvSpPr/>
          <p:nvPr/>
        </p:nvSpPr>
        <p:spPr>
          <a:xfrm>
            <a:off x="16274891" y="287979"/>
            <a:ext cx="1771650" cy="1371600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18" name="Google Shape;318;p22"/>
          <p:cNvSpPr txBox="1"/>
          <p:nvPr/>
        </p:nvSpPr>
        <p:spPr>
          <a:xfrm>
            <a:off x="942749" y="5411425"/>
            <a:ext cx="15977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9" b="1">
                <a:solidFill>
                  <a:srgbClr val="51558F"/>
                </a:solidFill>
                <a:latin typeface="Calibri"/>
                <a:ea typeface="Calibri"/>
                <a:cs typeface="Calibri"/>
                <a:sym typeface="Calibri"/>
              </a:rPr>
              <a:t>PROBLEM ÇÖZME AŞAMALARI VE YAŞAM BECERİLERİ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/>
          <p:nvPr/>
        </p:nvSpPr>
        <p:spPr>
          <a:xfrm>
            <a:off x="12697" y="-63503"/>
            <a:ext cx="18394118" cy="10413997"/>
          </a:xfrm>
          <a:custGeom>
            <a:avLst/>
            <a:gdLst/>
            <a:ahLst/>
            <a:cxnLst/>
            <a:rect l="l" t="t" r="r" b="b"/>
            <a:pathLst>
              <a:path w="18394118" h="10413997" extrusionOk="0">
                <a:moveTo>
                  <a:pt x="0" y="0"/>
                </a:moveTo>
                <a:lnTo>
                  <a:pt x="18394118" y="0"/>
                </a:lnTo>
                <a:lnTo>
                  <a:pt x="18394118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24" name="Google Shape;324;p23"/>
          <p:cNvSpPr txBox="1"/>
          <p:nvPr/>
        </p:nvSpPr>
        <p:spPr>
          <a:xfrm>
            <a:off x="603075" y="261475"/>
            <a:ext cx="490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 ÇÖZME AŞAMALARI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3"/>
          <p:cNvSpPr txBox="1"/>
          <p:nvPr/>
        </p:nvSpPr>
        <p:spPr>
          <a:xfrm>
            <a:off x="7933727" y="261475"/>
            <a:ext cx="38820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YAŞAM BECERİLERİ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15001988" y="285715"/>
            <a:ext cx="85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BİD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3"/>
          <p:cNvSpPr txBox="1"/>
          <p:nvPr/>
        </p:nvSpPr>
        <p:spPr>
          <a:xfrm>
            <a:off x="228600" y="9103600"/>
            <a:ext cx="4185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Aşama- Çözümün genellenmesi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228600" y="9884650"/>
            <a:ext cx="4547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11. Aşama-Araştırma sürecini raporlaştırma.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3"/>
          <p:cNvSpPr txBox="1"/>
          <p:nvPr/>
        </p:nvSpPr>
        <p:spPr>
          <a:xfrm>
            <a:off x="228600" y="8312750"/>
            <a:ext cx="441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Aşama- Uygulanan çözümü değerlendirme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3"/>
          <p:cNvSpPr txBox="1"/>
          <p:nvPr/>
        </p:nvSpPr>
        <p:spPr>
          <a:xfrm>
            <a:off x="228600" y="2107750"/>
            <a:ext cx="5601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Aşama- Problemi belirleme: Savunuculuk süreci, problemin seçilmesi için kullanılan teknikler ve problem durumunun ifadesi ile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200700" y="924877"/>
            <a:ext cx="5657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Aşama- Problemin farkına varılması: Problem olarak tanımlanan durum ya da olayların farkına varılması ve onunla uğraşma gereksinimini hissetmeleri için yapılan etkinlikler ile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00700" y="3252912"/>
            <a:ext cx="5657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Aşama- Problemi anlama: Zihin Haritası gibi tekniklerle probleme dair eski bilgilerin farkına varılması ve anlaşılması için yapılan etkinlikler ile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3"/>
          <p:cNvSpPr txBox="1"/>
          <p:nvPr/>
        </p:nvSpPr>
        <p:spPr>
          <a:xfrm>
            <a:off x="228600" y="4398059"/>
            <a:ext cx="56571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Aşama- Problemin ispatını ve kapsamını belirleme: Problemin sınırını kapsamını belirlemek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Aşama- Problemi nedenlerini (alt problemleri) araştırma: Problemi alt problemlere ayırma ve araştırma sürecinde veri toplar, verileri analiz eder ve sunar.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3"/>
          <p:cNvSpPr txBox="1"/>
          <p:nvPr/>
        </p:nvSpPr>
        <p:spPr>
          <a:xfrm>
            <a:off x="228600" y="6161450"/>
            <a:ext cx="6100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Aşama- Olası çözüm yollarını belirleme: Çözüm yollarını saptamak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Aşama- Çözümü belirleme: Önerilen çözüm yollarından uygun olanları seçmek ve çözüm/hipotez cümlesinin/cümlelerinin oluşturulması.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Aşama- Seçilen çözüm yolunu uygulamak: Seçilen çözüm yolunu/hipotezi aşamalandırmak ve uygulamak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2"/>
          <p:cNvGrpSpPr/>
          <p:nvPr/>
        </p:nvGrpSpPr>
        <p:grpSpPr>
          <a:xfrm>
            <a:off x="-69" y="7800140"/>
            <a:ext cx="2461262" cy="2486912"/>
            <a:chOff x="1853819" y="63373"/>
            <a:chExt cx="2461260" cy="2486914"/>
          </a:xfrm>
        </p:grpSpPr>
        <p:sp>
          <p:nvSpPr>
            <p:cNvPr id="69" name="Google Shape;69;p2"/>
            <p:cNvSpPr/>
            <p:nvPr/>
          </p:nvSpPr>
          <p:spPr>
            <a:xfrm>
              <a:off x="2153158" y="63373"/>
              <a:ext cx="1305306" cy="1149096"/>
            </a:xfrm>
            <a:custGeom>
              <a:avLst/>
              <a:gdLst/>
              <a:ahLst/>
              <a:cxnLst/>
              <a:rect l="l" t="t" r="r" b="b"/>
              <a:pathLst>
                <a:path w="1305306" h="1149096" extrusionOk="0">
                  <a:moveTo>
                    <a:pt x="857377" y="127"/>
                  </a:moveTo>
                  <a:cubicBezTo>
                    <a:pt x="815467" y="127"/>
                    <a:pt x="773303" y="7493"/>
                    <a:pt x="734441" y="22352"/>
                  </a:cubicBezTo>
                  <a:cubicBezTo>
                    <a:pt x="675513" y="44704"/>
                    <a:pt x="626745" y="84328"/>
                    <a:pt x="577469" y="122936"/>
                  </a:cubicBezTo>
                  <a:cubicBezTo>
                    <a:pt x="465709" y="210693"/>
                    <a:pt x="336677" y="272288"/>
                    <a:pt x="223901" y="359537"/>
                  </a:cubicBezTo>
                  <a:cubicBezTo>
                    <a:pt x="124206" y="436626"/>
                    <a:pt x="37211" y="539877"/>
                    <a:pt x="18034" y="668655"/>
                  </a:cubicBezTo>
                  <a:cubicBezTo>
                    <a:pt x="0" y="791591"/>
                    <a:pt x="59690" y="903097"/>
                    <a:pt x="150876" y="982218"/>
                  </a:cubicBezTo>
                  <a:cubicBezTo>
                    <a:pt x="255270" y="1072388"/>
                    <a:pt x="390271" y="1119124"/>
                    <a:pt x="525526" y="1137539"/>
                  </a:cubicBezTo>
                  <a:cubicBezTo>
                    <a:pt x="588518" y="1146302"/>
                    <a:pt x="652145" y="1149096"/>
                    <a:pt x="715899" y="1149096"/>
                  </a:cubicBezTo>
                  <a:cubicBezTo>
                    <a:pt x="720852" y="1149096"/>
                    <a:pt x="725678" y="1149096"/>
                    <a:pt x="730631" y="1149096"/>
                  </a:cubicBezTo>
                  <a:cubicBezTo>
                    <a:pt x="798449" y="1148461"/>
                    <a:pt x="866775" y="1147318"/>
                    <a:pt x="934085" y="1139952"/>
                  </a:cubicBezTo>
                  <a:cubicBezTo>
                    <a:pt x="995045" y="1133348"/>
                    <a:pt x="1054100" y="1117854"/>
                    <a:pt x="1105662" y="1083564"/>
                  </a:cubicBezTo>
                  <a:cubicBezTo>
                    <a:pt x="1154684" y="1051052"/>
                    <a:pt x="1195197" y="1006221"/>
                    <a:pt x="1225296" y="955548"/>
                  </a:cubicBezTo>
                  <a:lnTo>
                    <a:pt x="1262126" y="877316"/>
                  </a:lnTo>
                  <a:cubicBezTo>
                    <a:pt x="1305306" y="755269"/>
                    <a:pt x="1300734" y="623316"/>
                    <a:pt x="1281049" y="496951"/>
                  </a:cubicBezTo>
                  <a:cubicBezTo>
                    <a:pt x="1263523" y="385572"/>
                    <a:pt x="1229995" y="275336"/>
                    <a:pt x="1167003" y="180975"/>
                  </a:cubicBezTo>
                  <a:cubicBezTo>
                    <a:pt x="1136523" y="135128"/>
                    <a:pt x="1099566" y="88011"/>
                    <a:pt x="1053465" y="57531"/>
                  </a:cubicBezTo>
                  <a:cubicBezTo>
                    <a:pt x="1007491" y="27178"/>
                    <a:pt x="954151" y="8763"/>
                    <a:pt x="899414" y="2540"/>
                  </a:cubicBezTo>
                  <a:cubicBezTo>
                    <a:pt x="885571" y="889"/>
                    <a:pt x="871474" y="0"/>
                    <a:pt x="857377" y="0"/>
                  </a:cubicBezTo>
                  <a:close/>
                </a:path>
              </a:pathLst>
            </a:custGeom>
            <a:solidFill>
              <a:srgbClr val="A9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53819" y="718947"/>
              <a:ext cx="2461260" cy="1831340"/>
            </a:xfrm>
            <a:custGeom>
              <a:avLst/>
              <a:gdLst/>
              <a:ahLst/>
              <a:cxnLst/>
              <a:rect l="l" t="t" r="r" b="b"/>
              <a:pathLst>
                <a:path w="2461260" h="1831340" extrusionOk="0">
                  <a:moveTo>
                    <a:pt x="52451" y="0"/>
                  </a:moveTo>
                  <a:cubicBezTo>
                    <a:pt x="34163" y="0"/>
                    <a:pt x="16764" y="2413"/>
                    <a:pt x="0" y="6604"/>
                  </a:cubicBezTo>
                  <a:lnTo>
                    <a:pt x="0" y="6604"/>
                  </a:lnTo>
                  <a:lnTo>
                    <a:pt x="0" y="1831340"/>
                  </a:lnTo>
                  <a:lnTo>
                    <a:pt x="2461260" y="1831340"/>
                  </a:lnTo>
                  <a:cubicBezTo>
                    <a:pt x="2444496" y="1584579"/>
                    <a:pt x="2384425" y="1343660"/>
                    <a:pt x="2276729" y="1128395"/>
                  </a:cubicBezTo>
                  <a:cubicBezTo>
                    <a:pt x="2159889" y="896493"/>
                    <a:pt x="1996948" y="588391"/>
                    <a:pt x="1728470" y="496062"/>
                  </a:cubicBezTo>
                  <a:cubicBezTo>
                    <a:pt x="1674495" y="477012"/>
                    <a:pt x="1622806" y="469138"/>
                    <a:pt x="1573403" y="469138"/>
                  </a:cubicBezTo>
                  <a:cubicBezTo>
                    <a:pt x="1321435" y="469138"/>
                    <a:pt x="1127379" y="676021"/>
                    <a:pt x="975360" y="676021"/>
                  </a:cubicBezTo>
                  <a:cubicBezTo>
                    <a:pt x="962660" y="676021"/>
                    <a:pt x="950341" y="674624"/>
                    <a:pt x="938276" y="671449"/>
                  </a:cubicBezTo>
                  <a:cubicBezTo>
                    <a:pt x="554355" y="570865"/>
                    <a:pt x="564642" y="212725"/>
                    <a:pt x="163068" y="27051"/>
                  </a:cubicBezTo>
                  <a:cubicBezTo>
                    <a:pt x="122809" y="8128"/>
                    <a:pt x="86233" y="127"/>
                    <a:pt x="52451" y="127"/>
                  </a:cubicBezTo>
                  <a:close/>
                </a:path>
              </a:pathLst>
            </a:custGeom>
            <a:solidFill>
              <a:srgbClr val="EC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-87" y="-76"/>
            <a:ext cx="2547235" cy="3110862"/>
            <a:chOff x="863727" y="381762"/>
            <a:chExt cx="2547239" cy="3110865"/>
          </a:xfrm>
        </p:grpSpPr>
        <p:sp>
          <p:nvSpPr>
            <p:cNvPr id="72" name="Google Shape;72;p2"/>
            <p:cNvSpPr/>
            <p:nvPr/>
          </p:nvSpPr>
          <p:spPr>
            <a:xfrm>
              <a:off x="863727" y="381762"/>
              <a:ext cx="2547239" cy="3110865"/>
            </a:xfrm>
            <a:custGeom>
              <a:avLst/>
              <a:gdLst/>
              <a:ahLst/>
              <a:cxnLst/>
              <a:rect l="l" t="t" r="r" b="b"/>
              <a:pathLst>
                <a:path w="2547239" h="3110865" extrusionOk="0">
                  <a:moveTo>
                    <a:pt x="38481" y="127"/>
                  </a:moveTo>
                  <a:cubicBezTo>
                    <a:pt x="25527" y="9017"/>
                    <a:pt x="12700" y="18161"/>
                    <a:pt x="0" y="27432"/>
                  </a:cubicBezTo>
                  <a:lnTo>
                    <a:pt x="0" y="27432"/>
                  </a:lnTo>
                  <a:lnTo>
                    <a:pt x="0" y="76581"/>
                  </a:lnTo>
                  <a:cubicBezTo>
                    <a:pt x="22225" y="59690"/>
                    <a:pt x="44958" y="43307"/>
                    <a:pt x="68072" y="27559"/>
                  </a:cubicBezTo>
                  <a:cubicBezTo>
                    <a:pt x="75184" y="22733"/>
                    <a:pt x="85090" y="20828"/>
                    <a:pt x="96901" y="20828"/>
                  </a:cubicBezTo>
                  <a:cubicBezTo>
                    <a:pt x="133223" y="20828"/>
                    <a:pt x="187960" y="40132"/>
                    <a:pt x="237363" y="57404"/>
                  </a:cubicBezTo>
                  <a:cubicBezTo>
                    <a:pt x="290576" y="76200"/>
                    <a:pt x="341757" y="94615"/>
                    <a:pt x="381762" y="94615"/>
                  </a:cubicBezTo>
                  <a:cubicBezTo>
                    <a:pt x="395859" y="94615"/>
                    <a:pt x="408559" y="92329"/>
                    <a:pt x="419481" y="86868"/>
                  </a:cubicBezTo>
                  <a:cubicBezTo>
                    <a:pt x="454279" y="70104"/>
                    <a:pt x="474472" y="37719"/>
                    <a:pt x="488442" y="127"/>
                  </a:cubicBezTo>
                  <a:lnTo>
                    <a:pt x="445262" y="127"/>
                  </a:lnTo>
                  <a:cubicBezTo>
                    <a:pt x="434848" y="23749"/>
                    <a:pt x="421386" y="42799"/>
                    <a:pt x="401955" y="52324"/>
                  </a:cubicBezTo>
                  <a:cubicBezTo>
                    <a:pt x="396621" y="54864"/>
                    <a:pt x="389636" y="56007"/>
                    <a:pt x="381508" y="56007"/>
                  </a:cubicBezTo>
                  <a:cubicBezTo>
                    <a:pt x="348869" y="56007"/>
                    <a:pt x="296926" y="37719"/>
                    <a:pt x="250444" y="21082"/>
                  </a:cubicBezTo>
                  <a:cubicBezTo>
                    <a:pt x="229997" y="13589"/>
                    <a:pt x="209931" y="6350"/>
                    <a:pt x="190500" y="0"/>
                  </a:cubicBezTo>
                  <a:close/>
                  <a:moveTo>
                    <a:pt x="1163320" y="633476"/>
                  </a:moveTo>
                  <a:cubicBezTo>
                    <a:pt x="1181227" y="633476"/>
                    <a:pt x="1199769" y="639572"/>
                    <a:pt x="1213739" y="650621"/>
                  </a:cubicBezTo>
                  <a:cubicBezTo>
                    <a:pt x="1242822" y="672338"/>
                    <a:pt x="1261872" y="712597"/>
                    <a:pt x="1269365" y="770890"/>
                  </a:cubicBezTo>
                  <a:cubicBezTo>
                    <a:pt x="1271016" y="784225"/>
                    <a:pt x="1270000" y="794385"/>
                    <a:pt x="1265428" y="798576"/>
                  </a:cubicBezTo>
                  <a:cubicBezTo>
                    <a:pt x="1261364" y="801751"/>
                    <a:pt x="1253871" y="803148"/>
                    <a:pt x="1243965" y="803148"/>
                  </a:cubicBezTo>
                  <a:cubicBezTo>
                    <a:pt x="1224407" y="803148"/>
                    <a:pt x="1195832" y="798068"/>
                    <a:pt x="1167765" y="793369"/>
                  </a:cubicBezTo>
                  <a:lnTo>
                    <a:pt x="1133856" y="787908"/>
                  </a:lnTo>
                  <a:cubicBezTo>
                    <a:pt x="1110488" y="784225"/>
                    <a:pt x="1097534" y="776986"/>
                    <a:pt x="1093724" y="765683"/>
                  </a:cubicBezTo>
                  <a:cubicBezTo>
                    <a:pt x="1089914" y="754380"/>
                    <a:pt x="1087882" y="718439"/>
                    <a:pt x="1159637" y="633603"/>
                  </a:cubicBezTo>
                  <a:cubicBezTo>
                    <a:pt x="1160907" y="633603"/>
                    <a:pt x="1162050" y="633476"/>
                    <a:pt x="1163320" y="633476"/>
                  </a:cubicBezTo>
                  <a:close/>
                  <a:moveTo>
                    <a:pt x="1162812" y="593471"/>
                  </a:moveTo>
                  <a:cubicBezTo>
                    <a:pt x="1156716" y="593471"/>
                    <a:pt x="1150620" y="593852"/>
                    <a:pt x="1144651" y="594741"/>
                  </a:cubicBezTo>
                  <a:lnTo>
                    <a:pt x="1137539" y="595757"/>
                  </a:lnTo>
                  <a:lnTo>
                    <a:pt x="1133348" y="600837"/>
                  </a:lnTo>
                  <a:cubicBezTo>
                    <a:pt x="1066419" y="679323"/>
                    <a:pt x="1040257" y="737489"/>
                    <a:pt x="1055116" y="778383"/>
                  </a:cubicBezTo>
                  <a:lnTo>
                    <a:pt x="1056767" y="781939"/>
                  </a:lnTo>
                  <a:cubicBezTo>
                    <a:pt x="1067181" y="805434"/>
                    <a:pt x="1090930" y="819785"/>
                    <a:pt x="1126998" y="825373"/>
                  </a:cubicBezTo>
                  <a:lnTo>
                    <a:pt x="1160018" y="831342"/>
                  </a:lnTo>
                  <a:cubicBezTo>
                    <a:pt x="1191006" y="836803"/>
                    <a:pt x="1217549" y="841375"/>
                    <a:pt x="1239774" y="841375"/>
                  </a:cubicBezTo>
                  <a:cubicBezTo>
                    <a:pt x="1261364" y="841375"/>
                    <a:pt x="1278636" y="837057"/>
                    <a:pt x="1291463" y="824992"/>
                  </a:cubicBezTo>
                  <a:cubicBezTo>
                    <a:pt x="1306703" y="812800"/>
                    <a:pt x="1311529" y="792226"/>
                    <a:pt x="1307973" y="764667"/>
                  </a:cubicBezTo>
                  <a:cubicBezTo>
                    <a:pt x="1299718" y="694817"/>
                    <a:pt x="1274445" y="645287"/>
                    <a:pt x="1235837" y="617093"/>
                  </a:cubicBezTo>
                  <a:cubicBezTo>
                    <a:pt x="1214883" y="601726"/>
                    <a:pt x="1189229" y="593471"/>
                    <a:pt x="1162939" y="593471"/>
                  </a:cubicBezTo>
                  <a:close/>
                  <a:moveTo>
                    <a:pt x="24511" y="977646"/>
                  </a:moveTo>
                  <a:lnTo>
                    <a:pt x="127" y="993902"/>
                  </a:lnTo>
                  <a:lnTo>
                    <a:pt x="127" y="1041146"/>
                  </a:lnTo>
                  <a:lnTo>
                    <a:pt x="3048" y="1039114"/>
                  </a:lnTo>
                  <a:cubicBezTo>
                    <a:pt x="4699" y="1051433"/>
                    <a:pt x="4953" y="1068197"/>
                    <a:pt x="127" y="1088136"/>
                  </a:cubicBezTo>
                  <a:lnTo>
                    <a:pt x="127" y="1177671"/>
                  </a:lnTo>
                  <a:cubicBezTo>
                    <a:pt x="68580" y="1083691"/>
                    <a:pt x="37465" y="1006856"/>
                    <a:pt x="33782" y="998347"/>
                  </a:cubicBezTo>
                  <a:lnTo>
                    <a:pt x="24511" y="977519"/>
                  </a:lnTo>
                  <a:close/>
                  <a:moveTo>
                    <a:pt x="653796" y="1523873"/>
                  </a:moveTo>
                  <a:cubicBezTo>
                    <a:pt x="637667" y="1523873"/>
                    <a:pt x="624078" y="1525905"/>
                    <a:pt x="615442" y="1530096"/>
                  </a:cubicBezTo>
                  <a:cubicBezTo>
                    <a:pt x="571881" y="1551559"/>
                    <a:pt x="321310" y="1728978"/>
                    <a:pt x="261747" y="1782445"/>
                  </a:cubicBezTo>
                  <a:cubicBezTo>
                    <a:pt x="236093" y="1805559"/>
                    <a:pt x="123444" y="1872742"/>
                    <a:pt x="127" y="1943481"/>
                  </a:cubicBezTo>
                  <a:lnTo>
                    <a:pt x="127" y="1987931"/>
                  </a:lnTo>
                  <a:cubicBezTo>
                    <a:pt x="126238" y="1916049"/>
                    <a:pt x="257048" y="1838706"/>
                    <a:pt x="287528" y="1811147"/>
                  </a:cubicBezTo>
                  <a:cubicBezTo>
                    <a:pt x="348615" y="1755902"/>
                    <a:pt x="594868" y="1583690"/>
                    <a:pt x="632079" y="1565021"/>
                  </a:cubicBezTo>
                  <a:cubicBezTo>
                    <a:pt x="635508" y="1563370"/>
                    <a:pt x="642112" y="1562481"/>
                    <a:pt x="650875" y="1562481"/>
                  </a:cubicBezTo>
                  <a:cubicBezTo>
                    <a:pt x="685927" y="1562481"/>
                    <a:pt x="753872" y="1576578"/>
                    <a:pt x="775843" y="1608328"/>
                  </a:cubicBezTo>
                  <a:cubicBezTo>
                    <a:pt x="788670" y="1627505"/>
                    <a:pt x="778764" y="1651381"/>
                    <a:pt x="745871" y="1682242"/>
                  </a:cubicBezTo>
                  <a:cubicBezTo>
                    <a:pt x="644652" y="1774317"/>
                    <a:pt x="205613" y="2075561"/>
                    <a:pt x="127" y="2215134"/>
                  </a:cubicBezTo>
                  <a:lnTo>
                    <a:pt x="127" y="2215134"/>
                  </a:lnTo>
                  <a:lnTo>
                    <a:pt x="127" y="2264283"/>
                  </a:lnTo>
                  <a:lnTo>
                    <a:pt x="127" y="2264283"/>
                  </a:lnTo>
                  <a:cubicBezTo>
                    <a:pt x="194818" y="2132076"/>
                    <a:pt x="665099" y="1811020"/>
                    <a:pt x="773303" y="1712214"/>
                  </a:cubicBezTo>
                  <a:cubicBezTo>
                    <a:pt x="838073" y="1653159"/>
                    <a:pt x="823722" y="1608709"/>
                    <a:pt x="809625" y="1586738"/>
                  </a:cubicBezTo>
                  <a:cubicBezTo>
                    <a:pt x="780923" y="1544447"/>
                    <a:pt x="704596" y="1524000"/>
                    <a:pt x="653796" y="1524000"/>
                  </a:cubicBezTo>
                  <a:close/>
                  <a:moveTo>
                    <a:pt x="1616837" y="127"/>
                  </a:moveTo>
                  <a:cubicBezTo>
                    <a:pt x="1549527" y="94869"/>
                    <a:pt x="1392174" y="315722"/>
                    <a:pt x="1313307" y="413766"/>
                  </a:cubicBezTo>
                  <a:cubicBezTo>
                    <a:pt x="1253109" y="488061"/>
                    <a:pt x="1268222" y="565785"/>
                    <a:pt x="1309751" y="608076"/>
                  </a:cubicBezTo>
                  <a:cubicBezTo>
                    <a:pt x="1334516" y="634111"/>
                    <a:pt x="1368044" y="647319"/>
                    <a:pt x="1401953" y="647319"/>
                  </a:cubicBezTo>
                  <a:cubicBezTo>
                    <a:pt x="1429385" y="647319"/>
                    <a:pt x="1456944" y="638683"/>
                    <a:pt x="1480185" y="621030"/>
                  </a:cubicBezTo>
                  <a:cubicBezTo>
                    <a:pt x="1532128" y="581787"/>
                    <a:pt x="1614678" y="480060"/>
                    <a:pt x="1693672" y="382270"/>
                  </a:cubicBezTo>
                  <a:cubicBezTo>
                    <a:pt x="1751457" y="310007"/>
                    <a:pt x="1823466" y="220726"/>
                    <a:pt x="1847977" y="205486"/>
                  </a:cubicBezTo>
                  <a:cubicBezTo>
                    <a:pt x="1877568" y="228092"/>
                    <a:pt x="1993773" y="358267"/>
                    <a:pt x="2098421" y="483870"/>
                  </a:cubicBezTo>
                  <a:cubicBezTo>
                    <a:pt x="2038604" y="541782"/>
                    <a:pt x="1791970" y="779145"/>
                    <a:pt x="1677670" y="882904"/>
                  </a:cubicBezTo>
                  <a:cubicBezTo>
                    <a:pt x="1587500" y="965200"/>
                    <a:pt x="1618869" y="1016254"/>
                    <a:pt x="1630553" y="1030478"/>
                  </a:cubicBezTo>
                  <a:cubicBezTo>
                    <a:pt x="1645539" y="1048258"/>
                    <a:pt x="1670685" y="1058545"/>
                    <a:pt x="1701038" y="1058545"/>
                  </a:cubicBezTo>
                  <a:cubicBezTo>
                    <a:pt x="1735328" y="1058545"/>
                    <a:pt x="1776476" y="1045337"/>
                    <a:pt x="1817370" y="1014476"/>
                  </a:cubicBezTo>
                  <a:cubicBezTo>
                    <a:pt x="1918462" y="937133"/>
                    <a:pt x="2233295" y="758317"/>
                    <a:pt x="2306955" y="716915"/>
                  </a:cubicBezTo>
                  <a:cubicBezTo>
                    <a:pt x="2359787" y="791972"/>
                    <a:pt x="2404364" y="872744"/>
                    <a:pt x="2441702" y="956818"/>
                  </a:cubicBezTo>
                  <a:cubicBezTo>
                    <a:pt x="2488438" y="1067054"/>
                    <a:pt x="2501773" y="1240790"/>
                    <a:pt x="2505075" y="1294511"/>
                  </a:cubicBezTo>
                  <a:cubicBezTo>
                    <a:pt x="2193290" y="1377823"/>
                    <a:pt x="1874012" y="1602994"/>
                    <a:pt x="1876679" y="1679702"/>
                  </a:cubicBezTo>
                  <a:cubicBezTo>
                    <a:pt x="1877314" y="1695704"/>
                    <a:pt x="1889506" y="1708658"/>
                    <a:pt x="1905381" y="1710182"/>
                  </a:cubicBezTo>
                  <a:cubicBezTo>
                    <a:pt x="1908175" y="1710690"/>
                    <a:pt x="1911477" y="1710944"/>
                    <a:pt x="1915033" y="1710944"/>
                  </a:cubicBezTo>
                  <a:cubicBezTo>
                    <a:pt x="2004441" y="1710944"/>
                    <a:pt x="2314829" y="1563878"/>
                    <a:pt x="2424176" y="1510030"/>
                  </a:cubicBezTo>
                  <a:lnTo>
                    <a:pt x="2424176" y="1510030"/>
                  </a:lnTo>
                  <a:cubicBezTo>
                    <a:pt x="2427732" y="1547368"/>
                    <a:pt x="2430907" y="1613027"/>
                    <a:pt x="2411476" y="1652016"/>
                  </a:cubicBezTo>
                  <a:cubicBezTo>
                    <a:pt x="2381250" y="1713103"/>
                    <a:pt x="2182114" y="2862199"/>
                    <a:pt x="2148205" y="3059049"/>
                  </a:cubicBezTo>
                  <a:cubicBezTo>
                    <a:pt x="2087118" y="3061716"/>
                    <a:pt x="1863598" y="3071114"/>
                    <a:pt x="1655826" y="3071114"/>
                  </a:cubicBezTo>
                  <a:cubicBezTo>
                    <a:pt x="1494790" y="3071114"/>
                    <a:pt x="1343152" y="3065526"/>
                    <a:pt x="1283843" y="3046984"/>
                  </a:cubicBezTo>
                  <a:cubicBezTo>
                    <a:pt x="1155446" y="3006598"/>
                    <a:pt x="888365" y="2917444"/>
                    <a:pt x="808101" y="2890393"/>
                  </a:cubicBezTo>
                  <a:cubicBezTo>
                    <a:pt x="891286" y="2758186"/>
                    <a:pt x="1317244" y="2080895"/>
                    <a:pt x="1346073" y="2023745"/>
                  </a:cubicBezTo>
                  <a:cubicBezTo>
                    <a:pt x="1364615" y="1987423"/>
                    <a:pt x="1342390" y="1969135"/>
                    <a:pt x="1334643" y="1963928"/>
                  </a:cubicBezTo>
                  <a:cubicBezTo>
                    <a:pt x="1324356" y="1957070"/>
                    <a:pt x="1311275" y="1954022"/>
                    <a:pt x="1296670" y="1954022"/>
                  </a:cubicBezTo>
                  <a:cubicBezTo>
                    <a:pt x="1250696" y="1954022"/>
                    <a:pt x="1190371" y="1984629"/>
                    <a:pt x="1157351" y="2023237"/>
                  </a:cubicBezTo>
                  <a:cubicBezTo>
                    <a:pt x="1097915" y="2091817"/>
                    <a:pt x="651764" y="2657983"/>
                    <a:pt x="575056" y="2755900"/>
                  </a:cubicBezTo>
                  <a:lnTo>
                    <a:pt x="457073" y="2690241"/>
                  </a:lnTo>
                  <a:cubicBezTo>
                    <a:pt x="363855" y="2638171"/>
                    <a:pt x="126619" y="2453894"/>
                    <a:pt x="127" y="2354326"/>
                  </a:cubicBezTo>
                  <a:lnTo>
                    <a:pt x="127" y="2405380"/>
                  </a:lnTo>
                  <a:cubicBezTo>
                    <a:pt x="131572" y="2508758"/>
                    <a:pt x="345948" y="2674112"/>
                    <a:pt x="436499" y="2724277"/>
                  </a:cubicBezTo>
                  <a:lnTo>
                    <a:pt x="584327" y="2805811"/>
                  </a:lnTo>
                  <a:lnTo>
                    <a:pt x="594741" y="2792603"/>
                  </a:lnTo>
                  <a:cubicBezTo>
                    <a:pt x="600329" y="2785745"/>
                    <a:pt x="1122807" y="2120773"/>
                    <a:pt x="1185926" y="2048383"/>
                  </a:cubicBezTo>
                  <a:cubicBezTo>
                    <a:pt x="1217295" y="2011680"/>
                    <a:pt x="1265555" y="1993519"/>
                    <a:pt x="1295654" y="1993138"/>
                  </a:cubicBezTo>
                  <a:lnTo>
                    <a:pt x="1306703" y="1993646"/>
                  </a:lnTo>
                  <a:lnTo>
                    <a:pt x="1312672" y="1999615"/>
                  </a:lnTo>
                  <a:cubicBezTo>
                    <a:pt x="1279906" y="2067179"/>
                    <a:pt x="765556" y="2882265"/>
                    <a:pt x="760730" y="2890901"/>
                  </a:cubicBezTo>
                  <a:lnTo>
                    <a:pt x="747395" y="2911983"/>
                  </a:lnTo>
                  <a:lnTo>
                    <a:pt x="771398" y="2919730"/>
                  </a:lnTo>
                  <a:cubicBezTo>
                    <a:pt x="774954" y="2920365"/>
                    <a:pt x="1120521" y="3037332"/>
                    <a:pt x="1272540" y="3084576"/>
                  </a:cubicBezTo>
                  <a:cubicBezTo>
                    <a:pt x="1336421" y="3104769"/>
                    <a:pt x="1494536" y="3110865"/>
                    <a:pt x="1660271" y="3110865"/>
                  </a:cubicBezTo>
                  <a:cubicBezTo>
                    <a:pt x="1896491" y="3110865"/>
                    <a:pt x="2148586" y="3098546"/>
                    <a:pt x="2166620" y="3097530"/>
                  </a:cubicBezTo>
                  <a:lnTo>
                    <a:pt x="2182622" y="3096895"/>
                  </a:lnTo>
                  <a:lnTo>
                    <a:pt x="2184273" y="3081020"/>
                  </a:lnTo>
                  <a:cubicBezTo>
                    <a:pt x="2277872" y="2538349"/>
                    <a:pt x="2424430" y="1714627"/>
                    <a:pt x="2446782" y="1670050"/>
                  </a:cubicBezTo>
                  <a:cubicBezTo>
                    <a:pt x="2479929" y="1603375"/>
                    <a:pt x="2459863" y="1482471"/>
                    <a:pt x="2459609" y="1477137"/>
                  </a:cubicBezTo>
                  <a:lnTo>
                    <a:pt x="2455545" y="1450848"/>
                  </a:lnTo>
                  <a:lnTo>
                    <a:pt x="2431542" y="1462659"/>
                  </a:lnTo>
                  <a:cubicBezTo>
                    <a:pt x="2265553" y="1545082"/>
                    <a:pt x="1988566" y="1670304"/>
                    <a:pt x="1919859" y="1671574"/>
                  </a:cubicBezTo>
                  <a:cubicBezTo>
                    <a:pt x="1948179" y="1615694"/>
                    <a:pt x="2207387" y="1411732"/>
                    <a:pt x="2531618" y="1329436"/>
                  </a:cubicBezTo>
                  <a:lnTo>
                    <a:pt x="2547239" y="1325753"/>
                  </a:lnTo>
                  <a:lnTo>
                    <a:pt x="2546604" y="1309751"/>
                  </a:lnTo>
                  <a:cubicBezTo>
                    <a:pt x="2544826" y="1300861"/>
                    <a:pt x="2536317" y="1079500"/>
                    <a:pt x="2478913" y="942594"/>
                  </a:cubicBezTo>
                  <a:lnTo>
                    <a:pt x="2478913" y="942594"/>
                  </a:lnTo>
                  <a:lnTo>
                    <a:pt x="2478786" y="942467"/>
                  </a:lnTo>
                  <a:lnTo>
                    <a:pt x="2478786" y="942467"/>
                  </a:lnTo>
                  <a:cubicBezTo>
                    <a:pt x="2437892" y="850392"/>
                    <a:pt x="2387854" y="762254"/>
                    <a:pt x="2328799" y="680339"/>
                  </a:cubicBezTo>
                  <a:lnTo>
                    <a:pt x="2318385" y="666623"/>
                  </a:lnTo>
                  <a:lnTo>
                    <a:pt x="2302891" y="675640"/>
                  </a:lnTo>
                  <a:cubicBezTo>
                    <a:pt x="2287397" y="684657"/>
                    <a:pt x="1909445" y="897001"/>
                    <a:pt x="1792732" y="985647"/>
                  </a:cubicBezTo>
                  <a:cubicBezTo>
                    <a:pt x="1758569" y="1011428"/>
                    <a:pt x="1725422" y="1021334"/>
                    <a:pt x="1700149" y="1021334"/>
                  </a:cubicBezTo>
                  <a:cubicBezTo>
                    <a:pt x="1681607" y="1021334"/>
                    <a:pt x="1667510" y="1016000"/>
                    <a:pt x="1660525" y="1007618"/>
                  </a:cubicBezTo>
                  <a:cubicBezTo>
                    <a:pt x="1644904" y="989584"/>
                    <a:pt x="1662176" y="952754"/>
                    <a:pt x="1703832" y="914781"/>
                  </a:cubicBezTo>
                  <a:cubicBezTo>
                    <a:pt x="1834261" y="796290"/>
                    <a:pt x="2136140" y="505206"/>
                    <a:pt x="2138934" y="501777"/>
                  </a:cubicBezTo>
                  <a:lnTo>
                    <a:pt x="2152777" y="489077"/>
                  </a:lnTo>
                  <a:lnTo>
                    <a:pt x="2140966" y="474853"/>
                  </a:lnTo>
                  <a:cubicBezTo>
                    <a:pt x="2084705" y="406781"/>
                    <a:pt x="1896872" y="183896"/>
                    <a:pt x="1859915" y="168910"/>
                  </a:cubicBezTo>
                  <a:cubicBezTo>
                    <a:pt x="1856613" y="167513"/>
                    <a:pt x="1853311" y="166878"/>
                    <a:pt x="1849755" y="166878"/>
                  </a:cubicBezTo>
                  <a:cubicBezTo>
                    <a:pt x="1821815" y="166878"/>
                    <a:pt x="1781302" y="212598"/>
                    <a:pt x="1663192" y="360172"/>
                  </a:cubicBezTo>
                  <a:cubicBezTo>
                    <a:pt x="1589024" y="451612"/>
                    <a:pt x="1505331" y="555879"/>
                    <a:pt x="1457579" y="592201"/>
                  </a:cubicBezTo>
                  <a:cubicBezTo>
                    <a:pt x="1441323" y="605409"/>
                    <a:pt x="1421511" y="611759"/>
                    <a:pt x="1401953" y="611759"/>
                  </a:cubicBezTo>
                  <a:cubicBezTo>
                    <a:pt x="1378458" y="611759"/>
                    <a:pt x="1355090" y="602488"/>
                    <a:pt x="1338326" y="584581"/>
                  </a:cubicBezTo>
                  <a:cubicBezTo>
                    <a:pt x="1310767" y="556768"/>
                    <a:pt x="1296035" y="501650"/>
                    <a:pt x="1344422" y="442214"/>
                  </a:cubicBezTo>
                  <a:cubicBezTo>
                    <a:pt x="1432560" y="332994"/>
                    <a:pt x="1617853" y="71501"/>
                    <a:pt x="1668526" y="127"/>
                  </a:cubicBezTo>
                  <a:close/>
                </a:path>
              </a:pathLst>
            </a:custGeom>
            <a:solidFill>
              <a:srgbClr val="467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006760" y="2382068"/>
              <a:ext cx="1033145" cy="915924"/>
            </a:xfrm>
            <a:custGeom>
              <a:avLst/>
              <a:gdLst/>
              <a:ahLst/>
              <a:cxnLst/>
              <a:rect l="l" t="t" r="r" b="b"/>
              <a:pathLst>
                <a:path w="1033145" h="915924" extrusionOk="0">
                  <a:moveTo>
                    <a:pt x="687959" y="0"/>
                  </a:moveTo>
                  <a:cubicBezTo>
                    <a:pt x="668909" y="0"/>
                    <a:pt x="650748" y="5207"/>
                    <a:pt x="634365" y="17018"/>
                  </a:cubicBezTo>
                  <a:cubicBezTo>
                    <a:pt x="506730" y="108966"/>
                    <a:pt x="532511" y="198755"/>
                    <a:pt x="532511" y="198755"/>
                  </a:cubicBezTo>
                  <a:cubicBezTo>
                    <a:pt x="594995" y="301244"/>
                    <a:pt x="632333" y="339217"/>
                    <a:pt x="689229" y="339217"/>
                  </a:cubicBezTo>
                  <a:cubicBezTo>
                    <a:pt x="726440" y="339217"/>
                    <a:pt x="771906" y="322961"/>
                    <a:pt x="838327" y="297815"/>
                  </a:cubicBezTo>
                  <a:cubicBezTo>
                    <a:pt x="984758" y="242316"/>
                    <a:pt x="817880" y="127"/>
                    <a:pt x="688086" y="127"/>
                  </a:cubicBezTo>
                  <a:close/>
                  <a:moveTo>
                    <a:pt x="192151" y="458597"/>
                  </a:moveTo>
                  <a:cubicBezTo>
                    <a:pt x="109347" y="458597"/>
                    <a:pt x="27432" y="490855"/>
                    <a:pt x="18923" y="559816"/>
                  </a:cubicBezTo>
                  <a:lnTo>
                    <a:pt x="18923" y="559816"/>
                  </a:lnTo>
                  <a:lnTo>
                    <a:pt x="18923" y="560197"/>
                  </a:lnTo>
                  <a:lnTo>
                    <a:pt x="18923" y="560197"/>
                  </a:lnTo>
                  <a:cubicBezTo>
                    <a:pt x="0" y="715899"/>
                    <a:pt x="82931" y="758063"/>
                    <a:pt x="82931" y="758063"/>
                  </a:cubicBezTo>
                  <a:cubicBezTo>
                    <a:pt x="132715" y="768096"/>
                    <a:pt x="170942" y="773811"/>
                    <a:pt x="201422" y="773811"/>
                  </a:cubicBezTo>
                  <a:cubicBezTo>
                    <a:pt x="290195" y="773811"/>
                    <a:pt x="312928" y="726059"/>
                    <a:pt x="363601" y="602234"/>
                  </a:cubicBezTo>
                  <a:cubicBezTo>
                    <a:pt x="401447" y="509651"/>
                    <a:pt x="296164" y="458724"/>
                    <a:pt x="192151" y="458724"/>
                  </a:cubicBezTo>
                  <a:close/>
                  <a:moveTo>
                    <a:pt x="740029" y="606679"/>
                  </a:moveTo>
                  <a:cubicBezTo>
                    <a:pt x="726694" y="606679"/>
                    <a:pt x="714375" y="610235"/>
                    <a:pt x="703707" y="617982"/>
                  </a:cubicBezTo>
                  <a:cubicBezTo>
                    <a:pt x="601726" y="692023"/>
                    <a:pt x="565785" y="647065"/>
                    <a:pt x="591566" y="775081"/>
                  </a:cubicBezTo>
                  <a:cubicBezTo>
                    <a:pt x="610489" y="870077"/>
                    <a:pt x="697103" y="915924"/>
                    <a:pt x="797687" y="915924"/>
                  </a:cubicBezTo>
                  <a:cubicBezTo>
                    <a:pt x="833374" y="915924"/>
                    <a:pt x="870839" y="910082"/>
                    <a:pt x="907542" y="898652"/>
                  </a:cubicBezTo>
                  <a:cubicBezTo>
                    <a:pt x="1033145" y="859663"/>
                    <a:pt x="852678" y="606552"/>
                    <a:pt x="740156" y="606552"/>
                  </a:cubicBezTo>
                  <a:close/>
                </a:path>
              </a:pathLst>
            </a:custGeom>
            <a:solidFill>
              <a:srgbClr val="EFB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16193281" y="8649862"/>
            <a:ext cx="2335940" cy="2127723"/>
          </a:xfrm>
          <a:custGeom>
            <a:avLst/>
            <a:gdLst/>
            <a:ahLst/>
            <a:cxnLst/>
            <a:rect l="l" t="t" r="r" b="b"/>
            <a:pathLst>
              <a:path w="2335940" h="2127723" extrusionOk="0">
                <a:moveTo>
                  <a:pt x="0" y="0"/>
                </a:moveTo>
                <a:lnTo>
                  <a:pt x="2335940" y="0"/>
                </a:lnTo>
                <a:lnTo>
                  <a:pt x="2335940" y="2127723"/>
                </a:lnTo>
                <a:lnTo>
                  <a:pt x="0" y="2127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75" name="Google Shape;75;p2"/>
          <p:cNvSpPr/>
          <p:nvPr/>
        </p:nvSpPr>
        <p:spPr>
          <a:xfrm>
            <a:off x="5614397" y="1697288"/>
            <a:ext cx="7686675" cy="6896100"/>
          </a:xfrm>
          <a:custGeom>
            <a:avLst/>
            <a:gdLst/>
            <a:ahLst/>
            <a:cxnLst/>
            <a:rect l="l" t="t" r="r" b="b"/>
            <a:pathLst>
              <a:path w="7686675" h="6896100" extrusionOk="0">
                <a:moveTo>
                  <a:pt x="0" y="0"/>
                </a:moveTo>
                <a:lnTo>
                  <a:pt x="7686675" y="0"/>
                </a:lnTo>
                <a:lnTo>
                  <a:pt x="7686675" y="6896100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76" name="Google Shape;76;p2"/>
          <p:cNvSpPr txBox="1"/>
          <p:nvPr/>
        </p:nvSpPr>
        <p:spPr>
          <a:xfrm>
            <a:off x="5724220" y="551126"/>
            <a:ext cx="75783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 b="1" i="0" u="none" strike="noStrike" cap="none">
                <a:solidFill>
                  <a:srgbClr val="E63F3C"/>
                </a:solidFill>
                <a:latin typeface="Calibri"/>
                <a:ea typeface="Calibri"/>
                <a:cs typeface="Calibri"/>
                <a:sym typeface="Calibri"/>
              </a:rPr>
              <a:t>YAŞAM BECERİLERİ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3214630" y="9227906"/>
            <a:ext cx="13209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2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Neden yaşam becerileri? Her bir başlığı HEM diğer zeminler ile nasıl ilişkilendirebiliriz?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6287800" y="285716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/>
          <p:nvPr/>
        </p:nvSpPr>
        <p:spPr>
          <a:xfrm>
            <a:off x="0" y="-430530"/>
            <a:ext cx="18288000" cy="11144250"/>
          </a:xfrm>
          <a:custGeom>
            <a:avLst/>
            <a:gdLst/>
            <a:ahLst/>
            <a:cxnLst/>
            <a:rect l="l" t="t" r="r" b="b"/>
            <a:pathLst>
              <a:path w="18288000" h="11144250" extrusionOk="0">
                <a:moveTo>
                  <a:pt x="0" y="0"/>
                </a:moveTo>
                <a:lnTo>
                  <a:pt x="18288000" y="0"/>
                </a:lnTo>
                <a:lnTo>
                  <a:pt x="18288000" y="11144250"/>
                </a:lnTo>
                <a:lnTo>
                  <a:pt x="0" y="11144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40" name="Google Shape;340;p24"/>
          <p:cNvSpPr/>
          <p:nvPr/>
        </p:nvSpPr>
        <p:spPr>
          <a:xfrm>
            <a:off x="192243" y="197739"/>
            <a:ext cx="1771650" cy="1371600"/>
          </a:xfrm>
          <a:custGeom>
            <a:avLst/>
            <a:gdLst/>
            <a:ahLst/>
            <a:cxnLst/>
            <a:rect l="l" t="t" r="r" b="b"/>
            <a:pathLst>
              <a:path w="2362200" h="1828800" extrusionOk="0">
                <a:moveTo>
                  <a:pt x="0" y="0"/>
                </a:moveTo>
                <a:lnTo>
                  <a:pt x="0" y="1828800"/>
                </a:lnTo>
                <a:lnTo>
                  <a:pt x="2362200" y="1828800"/>
                </a:lnTo>
                <a:lnTo>
                  <a:pt x="2362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41" name="Google Shape;341;p24"/>
          <p:cNvSpPr txBox="1"/>
          <p:nvPr/>
        </p:nvSpPr>
        <p:spPr>
          <a:xfrm>
            <a:off x="2601025" y="3946546"/>
            <a:ext cx="1431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KATILIMINIZ VE KATKILARINIZ İÇİN TEŞEKKÜR EDERİZ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/>
          <p:nvPr/>
        </p:nvSpPr>
        <p:spPr>
          <a:xfrm>
            <a:off x="3991899" y="0"/>
            <a:ext cx="10163175" cy="10144125"/>
          </a:xfrm>
          <a:custGeom>
            <a:avLst/>
            <a:gdLst/>
            <a:ahLst/>
            <a:cxnLst/>
            <a:rect l="l" t="t" r="r" b="b"/>
            <a:pathLst>
              <a:path w="10163175" h="10144125" extrusionOk="0">
                <a:moveTo>
                  <a:pt x="0" y="0"/>
                </a:moveTo>
                <a:lnTo>
                  <a:pt x="10163175" y="0"/>
                </a:lnTo>
                <a:lnTo>
                  <a:pt x="10163175" y="10144125"/>
                </a:lnTo>
                <a:lnTo>
                  <a:pt x="0" y="10144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4" name="Google Shape;84;p3"/>
          <p:cNvSpPr/>
          <p:nvPr/>
        </p:nvSpPr>
        <p:spPr>
          <a:xfrm>
            <a:off x="-3048" y="8906589"/>
            <a:ext cx="2041122" cy="1383459"/>
          </a:xfrm>
          <a:custGeom>
            <a:avLst/>
            <a:gdLst/>
            <a:ahLst/>
            <a:cxnLst/>
            <a:rect l="l" t="t" r="r" b="b"/>
            <a:pathLst>
              <a:path w="2041122" h="1383459" extrusionOk="0">
                <a:moveTo>
                  <a:pt x="0" y="0"/>
                </a:moveTo>
                <a:lnTo>
                  <a:pt x="2041122" y="0"/>
                </a:lnTo>
                <a:lnTo>
                  <a:pt x="2041122" y="1383459"/>
                </a:lnTo>
                <a:lnTo>
                  <a:pt x="0" y="1383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5" name="Google Shape;85;p3"/>
          <p:cNvSpPr/>
          <p:nvPr/>
        </p:nvSpPr>
        <p:spPr>
          <a:xfrm>
            <a:off x="-1593580" y="-1463831"/>
            <a:ext cx="4658516" cy="4005377"/>
          </a:xfrm>
          <a:custGeom>
            <a:avLst/>
            <a:gdLst/>
            <a:ahLst/>
            <a:cxnLst/>
            <a:rect l="l" t="t" r="r" b="b"/>
            <a:pathLst>
              <a:path w="4658516" h="4005377" extrusionOk="0">
                <a:moveTo>
                  <a:pt x="0" y="0"/>
                </a:moveTo>
                <a:lnTo>
                  <a:pt x="4658515" y="0"/>
                </a:lnTo>
                <a:lnTo>
                  <a:pt x="4658515" y="4005377"/>
                </a:lnTo>
                <a:lnTo>
                  <a:pt x="0" y="4005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6" name="Google Shape;86;p3"/>
          <p:cNvSpPr/>
          <p:nvPr/>
        </p:nvSpPr>
        <p:spPr>
          <a:xfrm>
            <a:off x="13533930" y="7173011"/>
            <a:ext cx="5248904" cy="3383642"/>
          </a:xfrm>
          <a:custGeom>
            <a:avLst/>
            <a:gdLst/>
            <a:ahLst/>
            <a:cxnLst/>
            <a:rect l="l" t="t" r="r" b="b"/>
            <a:pathLst>
              <a:path w="5248904" h="3383642" extrusionOk="0">
                <a:moveTo>
                  <a:pt x="0" y="0"/>
                </a:moveTo>
                <a:lnTo>
                  <a:pt x="5248903" y="0"/>
                </a:lnTo>
                <a:lnTo>
                  <a:pt x="5248903" y="3383642"/>
                </a:lnTo>
                <a:lnTo>
                  <a:pt x="0" y="3383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7" name="Google Shape;87;p3"/>
          <p:cNvSpPr/>
          <p:nvPr/>
        </p:nvSpPr>
        <p:spPr>
          <a:xfrm>
            <a:off x="16287800" y="285716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93" name="Google Shape;93;p4"/>
          <p:cNvSpPr/>
          <p:nvPr/>
        </p:nvSpPr>
        <p:spPr>
          <a:xfrm>
            <a:off x="-214378" y="1714476"/>
            <a:ext cx="18860068" cy="9858444"/>
          </a:xfrm>
          <a:custGeom>
            <a:avLst/>
            <a:gdLst/>
            <a:ahLst/>
            <a:cxnLst/>
            <a:rect l="l" t="t" r="r" b="b"/>
            <a:pathLst>
              <a:path w="18216934" h="8846744" extrusionOk="0">
                <a:moveTo>
                  <a:pt x="0" y="0"/>
                </a:moveTo>
                <a:lnTo>
                  <a:pt x="18216934" y="0"/>
                </a:lnTo>
                <a:lnTo>
                  <a:pt x="18216934" y="8846744"/>
                </a:lnTo>
                <a:lnTo>
                  <a:pt x="0" y="884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94" name="Google Shape;94;p4"/>
          <p:cNvSpPr/>
          <p:nvPr/>
        </p:nvSpPr>
        <p:spPr>
          <a:xfrm>
            <a:off x="16287800" y="-857292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95" name="Google Shape;95;p4"/>
          <p:cNvGrpSpPr/>
          <p:nvPr/>
        </p:nvGrpSpPr>
        <p:grpSpPr>
          <a:xfrm>
            <a:off x="-82812" y="-1110317"/>
            <a:ext cx="2274826" cy="2811780"/>
            <a:chOff x="1131697" y="654685"/>
            <a:chExt cx="2274824" cy="2811780"/>
          </a:xfrm>
        </p:grpSpPr>
        <p:sp>
          <p:nvSpPr>
            <p:cNvPr id="96" name="Google Shape;96;p4"/>
            <p:cNvSpPr/>
            <p:nvPr/>
          </p:nvSpPr>
          <p:spPr>
            <a:xfrm>
              <a:off x="1131697" y="654685"/>
              <a:ext cx="2274824" cy="2808478"/>
            </a:xfrm>
            <a:custGeom>
              <a:avLst/>
              <a:gdLst/>
              <a:ahLst/>
              <a:cxnLst/>
              <a:rect l="l" t="t" r="r" b="b"/>
              <a:pathLst>
                <a:path w="2274824" h="2808478" extrusionOk="0">
                  <a:moveTo>
                    <a:pt x="1071372" y="508"/>
                  </a:moveTo>
                  <a:cubicBezTo>
                    <a:pt x="1038733" y="51054"/>
                    <a:pt x="1008380" y="97155"/>
                    <a:pt x="985139" y="130048"/>
                  </a:cubicBezTo>
                  <a:cubicBezTo>
                    <a:pt x="929894" y="208026"/>
                    <a:pt x="949833" y="284734"/>
                    <a:pt x="993902" y="324104"/>
                  </a:cubicBezTo>
                  <a:cubicBezTo>
                    <a:pt x="1018159" y="346583"/>
                    <a:pt x="1049020" y="357632"/>
                    <a:pt x="1080135" y="357632"/>
                  </a:cubicBezTo>
                  <a:cubicBezTo>
                    <a:pt x="1110361" y="357632"/>
                    <a:pt x="1140587" y="347091"/>
                    <a:pt x="1164844" y="326136"/>
                  </a:cubicBezTo>
                  <a:cubicBezTo>
                    <a:pt x="1214120" y="283591"/>
                    <a:pt x="1290066" y="176911"/>
                    <a:pt x="1362583" y="74168"/>
                  </a:cubicBezTo>
                  <a:cubicBezTo>
                    <a:pt x="1379220" y="50419"/>
                    <a:pt x="1397254" y="24765"/>
                    <a:pt x="1414780" y="381"/>
                  </a:cubicBezTo>
                  <a:lnTo>
                    <a:pt x="1368552" y="381"/>
                  </a:lnTo>
                  <a:cubicBezTo>
                    <a:pt x="1356995" y="16637"/>
                    <a:pt x="1344422" y="34417"/>
                    <a:pt x="1330833" y="53975"/>
                  </a:cubicBezTo>
                  <a:cubicBezTo>
                    <a:pt x="1262634" y="149987"/>
                    <a:pt x="1185799" y="259334"/>
                    <a:pt x="1140460" y="298704"/>
                  </a:cubicBezTo>
                  <a:cubicBezTo>
                    <a:pt x="1123569" y="314198"/>
                    <a:pt x="1101979" y="321945"/>
                    <a:pt x="1080389" y="321945"/>
                  </a:cubicBezTo>
                  <a:cubicBezTo>
                    <a:pt x="1058799" y="321945"/>
                    <a:pt x="1037336" y="314198"/>
                    <a:pt x="1020826" y="298704"/>
                  </a:cubicBezTo>
                  <a:cubicBezTo>
                    <a:pt x="991616" y="272669"/>
                    <a:pt x="973328" y="218567"/>
                    <a:pt x="1017778" y="156337"/>
                  </a:cubicBezTo>
                  <a:cubicBezTo>
                    <a:pt x="1044956" y="117729"/>
                    <a:pt x="1082167" y="61214"/>
                    <a:pt x="1121156" y="381"/>
                  </a:cubicBezTo>
                  <a:close/>
                  <a:moveTo>
                    <a:pt x="854710" y="358775"/>
                  </a:moveTo>
                  <a:cubicBezTo>
                    <a:pt x="871093" y="358775"/>
                    <a:pt x="887730" y="363728"/>
                    <a:pt x="901065" y="372872"/>
                  </a:cubicBezTo>
                  <a:cubicBezTo>
                    <a:pt x="931545" y="392684"/>
                    <a:pt x="953008" y="431673"/>
                    <a:pt x="964311" y="489331"/>
                  </a:cubicBezTo>
                  <a:cubicBezTo>
                    <a:pt x="966724" y="502539"/>
                    <a:pt x="966470" y="512699"/>
                    <a:pt x="962152" y="517271"/>
                  </a:cubicBezTo>
                  <a:cubicBezTo>
                    <a:pt x="957199" y="521843"/>
                    <a:pt x="946023" y="523367"/>
                    <a:pt x="931418" y="523367"/>
                  </a:cubicBezTo>
                  <a:cubicBezTo>
                    <a:pt x="912622" y="523367"/>
                    <a:pt x="888238" y="520700"/>
                    <a:pt x="864362" y="518160"/>
                  </a:cubicBezTo>
                  <a:lnTo>
                    <a:pt x="830199" y="514858"/>
                  </a:lnTo>
                  <a:cubicBezTo>
                    <a:pt x="806704" y="512699"/>
                    <a:pt x="793242" y="506222"/>
                    <a:pt x="788670" y="495300"/>
                  </a:cubicBezTo>
                  <a:cubicBezTo>
                    <a:pt x="784098" y="484378"/>
                    <a:pt x="779907" y="448564"/>
                    <a:pt x="845947" y="359283"/>
                  </a:cubicBezTo>
                  <a:cubicBezTo>
                    <a:pt x="848868" y="358902"/>
                    <a:pt x="851789" y="358775"/>
                    <a:pt x="854710" y="358775"/>
                  </a:cubicBezTo>
                  <a:close/>
                  <a:moveTo>
                    <a:pt x="854583" y="318770"/>
                  </a:moveTo>
                  <a:cubicBezTo>
                    <a:pt x="845820" y="318770"/>
                    <a:pt x="837057" y="319659"/>
                    <a:pt x="828421" y="321564"/>
                  </a:cubicBezTo>
                  <a:lnTo>
                    <a:pt x="821309" y="322961"/>
                  </a:lnTo>
                  <a:lnTo>
                    <a:pt x="817372" y="328295"/>
                  </a:lnTo>
                  <a:cubicBezTo>
                    <a:pt x="755523" y="410845"/>
                    <a:pt x="733171" y="470535"/>
                    <a:pt x="750697" y="510540"/>
                  </a:cubicBezTo>
                  <a:lnTo>
                    <a:pt x="752475" y="514096"/>
                  </a:lnTo>
                  <a:cubicBezTo>
                    <a:pt x="764413" y="536829"/>
                    <a:pt x="788924" y="549656"/>
                    <a:pt x="825373" y="552958"/>
                  </a:cubicBezTo>
                  <a:lnTo>
                    <a:pt x="858647" y="556768"/>
                  </a:lnTo>
                  <a:cubicBezTo>
                    <a:pt x="884174" y="559562"/>
                    <a:pt x="906907" y="561975"/>
                    <a:pt x="926465" y="561975"/>
                  </a:cubicBezTo>
                  <a:cubicBezTo>
                    <a:pt x="954024" y="561975"/>
                    <a:pt x="975233" y="557149"/>
                    <a:pt x="989457" y="541909"/>
                  </a:cubicBezTo>
                  <a:cubicBezTo>
                    <a:pt x="1003808" y="528828"/>
                    <a:pt x="1007491" y="508000"/>
                    <a:pt x="1002030" y="480568"/>
                  </a:cubicBezTo>
                  <a:cubicBezTo>
                    <a:pt x="989330" y="411353"/>
                    <a:pt x="961009" y="363601"/>
                    <a:pt x="920623" y="337820"/>
                  </a:cubicBezTo>
                  <a:cubicBezTo>
                    <a:pt x="901065" y="325247"/>
                    <a:pt x="877951" y="318643"/>
                    <a:pt x="854456" y="318643"/>
                  </a:cubicBezTo>
                  <a:close/>
                  <a:moveTo>
                    <a:pt x="411607" y="1279652"/>
                  </a:moveTo>
                  <a:cubicBezTo>
                    <a:pt x="389509" y="1279652"/>
                    <a:pt x="370840" y="1282827"/>
                    <a:pt x="360299" y="1288669"/>
                  </a:cubicBezTo>
                  <a:cubicBezTo>
                    <a:pt x="318262" y="1312926"/>
                    <a:pt x="79502" y="1505839"/>
                    <a:pt x="23495" y="1563116"/>
                  </a:cubicBezTo>
                  <a:cubicBezTo>
                    <a:pt x="18796" y="1567942"/>
                    <a:pt x="10922" y="1574673"/>
                    <a:pt x="254" y="1582928"/>
                  </a:cubicBezTo>
                  <a:lnTo>
                    <a:pt x="254" y="1631061"/>
                  </a:lnTo>
                  <a:cubicBezTo>
                    <a:pt x="24257" y="1613281"/>
                    <a:pt x="42164" y="1599057"/>
                    <a:pt x="50927" y="1590040"/>
                  </a:cubicBezTo>
                  <a:cubicBezTo>
                    <a:pt x="108331" y="1530985"/>
                    <a:pt x="343154" y="1343406"/>
                    <a:pt x="378968" y="1322324"/>
                  </a:cubicBezTo>
                  <a:cubicBezTo>
                    <a:pt x="383413" y="1319657"/>
                    <a:pt x="394081" y="1318260"/>
                    <a:pt x="407924" y="1318260"/>
                  </a:cubicBezTo>
                  <a:cubicBezTo>
                    <a:pt x="444627" y="1318260"/>
                    <a:pt x="503555" y="1328801"/>
                    <a:pt x="525272" y="1356360"/>
                  </a:cubicBezTo>
                  <a:cubicBezTo>
                    <a:pt x="539369" y="1374648"/>
                    <a:pt x="530860" y="1399159"/>
                    <a:pt x="500126" y="1432052"/>
                  </a:cubicBezTo>
                  <a:cubicBezTo>
                    <a:pt x="432181" y="1502283"/>
                    <a:pt x="199263" y="1689862"/>
                    <a:pt x="254" y="1846961"/>
                  </a:cubicBezTo>
                  <a:lnTo>
                    <a:pt x="254" y="1846961"/>
                  </a:lnTo>
                  <a:lnTo>
                    <a:pt x="254" y="1898777"/>
                  </a:lnTo>
                  <a:lnTo>
                    <a:pt x="254" y="1898777"/>
                  </a:lnTo>
                  <a:cubicBezTo>
                    <a:pt x="205232" y="1737487"/>
                    <a:pt x="456565" y="1535938"/>
                    <a:pt x="529463" y="1460373"/>
                  </a:cubicBezTo>
                  <a:cubicBezTo>
                    <a:pt x="590296" y="1397254"/>
                    <a:pt x="573151" y="1353820"/>
                    <a:pt x="557657" y="1332865"/>
                  </a:cubicBezTo>
                  <a:cubicBezTo>
                    <a:pt x="529082" y="1295908"/>
                    <a:pt x="461772" y="1279779"/>
                    <a:pt x="411607" y="1279779"/>
                  </a:cubicBezTo>
                  <a:close/>
                  <a:moveTo>
                    <a:pt x="1627505" y="508"/>
                  </a:moveTo>
                  <a:cubicBezTo>
                    <a:pt x="1672463" y="45085"/>
                    <a:pt x="1724025" y="97790"/>
                    <a:pt x="1773174" y="149733"/>
                  </a:cubicBezTo>
                  <a:cubicBezTo>
                    <a:pt x="1717167" y="211455"/>
                    <a:pt x="1486154" y="463931"/>
                    <a:pt x="1378839" y="574802"/>
                  </a:cubicBezTo>
                  <a:cubicBezTo>
                    <a:pt x="1294130" y="662686"/>
                    <a:pt x="1328674" y="711581"/>
                    <a:pt x="1341247" y="725043"/>
                  </a:cubicBezTo>
                  <a:cubicBezTo>
                    <a:pt x="1355852" y="740283"/>
                    <a:pt x="1378458" y="748792"/>
                    <a:pt x="1405128" y="748792"/>
                  </a:cubicBezTo>
                  <a:cubicBezTo>
                    <a:pt x="1441069" y="748792"/>
                    <a:pt x="1484630" y="733171"/>
                    <a:pt x="1526667" y="697103"/>
                  </a:cubicBezTo>
                  <a:cubicBezTo>
                    <a:pt x="1622552" y="613410"/>
                    <a:pt x="1925320" y="414782"/>
                    <a:pt x="1996186" y="368808"/>
                  </a:cubicBezTo>
                  <a:cubicBezTo>
                    <a:pt x="2053717" y="440309"/>
                    <a:pt x="2103374" y="518160"/>
                    <a:pt x="2146046" y="599567"/>
                  </a:cubicBezTo>
                  <a:cubicBezTo>
                    <a:pt x="2199767" y="706501"/>
                    <a:pt x="2224150" y="879094"/>
                    <a:pt x="2230881" y="932434"/>
                  </a:cubicBezTo>
                  <a:cubicBezTo>
                    <a:pt x="1925065" y="1035558"/>
                    <a:pt x="1620900" y="1280668"/>
                    <a:pt x="1628521" y="1356995"/>
                  </a:cubicBezTo>
                  <a:cubicBezTo>
                    <a:pt x="1630172" y="1372870"/>
                    <a:pt x="1643253" y="1385062"/>
                    <a:pt x="1659128" y="1385570"/>
                  </a:cubicBezTo>
                  <a:cubicBezTo>
                    <a:pt x="1660779" y="1385697"/>
                    <a:pt x="1662430" y="1385824"/>
                    <a:pt x="1664335" y="1385824"/>
                  </a:cubicBezTo>
                  <a:cubicBezTo>
                    <a:pt x="1747393" y="1385824"/>
                    <a:pt x="2056511" y="1214374"/>
                    <a:pt x="2164080" y="1152652"/>
                  </a:cubicBezTo>
                  <a:lnTo>
                    <a:pt x="2164080" y="1152652"/>
                  </a:lnTo>
                  <a:cubicBezTo>
                    <a:pt x="2170049" y="1189736"/>
                    <a:pt x="2177415" y="1255014"/>
                    <a:pt x="2160397" y="1295146"/>
                  </a:cubicBezTo>
                  <a:cubicBezTo>
                    <a:pt x="2134108" y="1358011"/>
                    <a:pt x="2008886" y="2517521"/>
                    <a:pt x="1987677" y="2716149"/>
                  </a:cubicBezTo>
                  <a:cubicBezTo>
                    <a:pt x="1901571" y="2725547"/>
                    <a:pt x="1490980" y="2768981"/>
                    <a:pt x="1258316" y="2768981"/>
                  </a:cubicBezTo>
                  <a:cubicBezTo>
                    <a:pt x="1199515" y="2768981"/>
                    <a:pt x="1152144" y="2766187"/>
                    <a:pt x="1124204" y="2759456"/>
                  </a:cubicBezTo>
                  <a:cubicBezTo>
                    <a:pt x="993521" y="2727452"/>
                    <a:pt x="721233" y="2655570"/>
                    <a:pt x="639318" y="2633599"/>
                  </a:cubicBezTo>
                  <a:cubicBezTo>
                    <a:pt x="713867" y="2496312"/>
                    <a:pt x="1095629" y="1793113"/>
                    <a:pt x="1120775" y="1734312"/>
                  </a:cubicBezTo>
                  <a:cubicBezTo>
                    <a:pt x="1136904" y="1696847"/>
                    <a:pt x="1113536" y="1680083"/>
                    <a:pt x="1105535" y="1675257"/>
                  </a:cubicBezTo>
                  <a:cubicBezTo>
                    <a:pt x="1096391" y="1669923"/>
                    <a:pt x="1085342" y="1667637"/>
                    <a:pt x="1073277" y="1667637"/>
                  </a:cubicBezTo>
                  <a:cubicBezTo>
                    <a:pt x="1026668" y="1667637"/>
                    <a:pt x="964311" y="1703324"/>
                    <a:pt x="932434" y="1745869"/>
                  </a:cubicBezTo>
                  <a:cubicBezTo>
                    <a:pt x="877570" y="1818132"/>
                    <a:pt x="468503" y="2411730"/>
                    <a:pt x="398145" y="2514346"/>
                  </a:cubicBezTo>
                  <a:lnTo>
                    <a:pt x="276225" y="2456434"/>
                  </a:lnTo>
                  <a:cubicBezTo>
                    <a:pt x="219075" y="2429129"/>
                    <a:pt x="108331" y="2358644"/>
                    <a:pt x="0" y="2286889"/>
                  </a:cubicBezTo>
                  <a:lnTo>
                    <a:pt x="0" y="2335149"/>
                  </a:lnTo>
                  <a:cubicBezTo>
                    <a:pt x="101727" y="2402205"/>
                    <a:pt x="202565" y="2465578"/>
                    <a:pt x="257810" y="2491740"/>
                  </a:cubicBezTo>
                  <a:lnTo>
                    <a:pt x="410464" y="2563622"/>
                  </a:lnTo>
                  <a:lnTo>
                    <a:pt x="419989" y="2549779"/>
                  </a:lnTo>
                  <a:cubicBezTo>
                    <a:pt x="425196" y="2542540"/>
                    <a:pt x="903986" y="1845564"/>
                    <a:pt x="962406" y="1769237"/>
                  </a:cubicBezTo>
                  <a:cubicBezTo>
                    <a:pt x="991362" y="1730629"/>
                    <a:pt x="1038352" y="1709420"/>
                    <a:pt x="1068451" y="1707007"/>
                  </a:cubicBezTo>
                  <a:lnTo>
                    <a:pt x="1079500" y="1706753"/>
                  </a:lnTo>
                  <a:lnTo>
                    <a:pt x="1085850" y="1712341"/>
                  </a:lnTo>
                  <a:cubicBezTo>
                    <a:pt x="1057402" y="1781937"/>
                    <a:pt x="596392" y="2628138"/>
                    <a:pt x="592074" y="2637155"/>
                  </a:cubicBezTo>
                  <a:lnTo>
                    <a:pt x="580136" y="2658999"/>
                  </a:lnTo>
                  <a:lnTo>
                    <a:pt x="604647" y="2665222"/>
                  </a:lnTo>
                  <a:cubicBezTo>
                    <a:pt x="608203" y="2665603"/>
                    <a:pt x="960501" y="2760345"/>
                    <a:pt x="1115314" y="2797683"/>
                  </a:cubicBezTo>
                  <a:cubicBezTo>
                    <a:pt x="1146302" y="2805303"/>
                    <a:pt x="1198245" y="2808478"/>
                    <a:pt x="1262126" y="2808478"/>
                  </a:cubicBezTo>
                  <a:cubicBezTo>
                    <a:pt x="1523746" y="2808478"/>
                    <a:pt x="1983867" y="2756408"/>
                    <a:pt x="2008378" y="2753487"/>
                  </a:cubicBezTo>
                  <a:lnTo>
                    <a:pt x="2024253" y="2751836"/>
                  </a:lnTo>
                  <a:lnTo>
                    <a:pt x="2024888" y="2735834"/>
                  </a:lnTo>
                  <a:cubicBezTo>
                    <a:pt x="2083689" y="2188210"/>
                    <a:pt x="2177161" y="1356868"/>
                    <a:pt x="2196592" y="1310894"/>
                  </a:cubicBezTo>
                  <a:cubicBezTo>
                    <a:pt x="2225421" y="1242187"/>
                    <a:pt x="2197608" y="1122807"/>
                    <a:pt x="2197100" y="1117473"/>
                  </a:cubicBezTo>
                  <a:lnTo>
                    <a:pt x="2191258" y="1091438"/>
                  </a:lnTo>
                  <a:lnTo>
                    <a:pt x="2168017" y="1104646"/>
                  </a:lnTo>
                  <a:cubicBezTo>
                    <a:pt x="2007616" y="1197483"/>
                    <a:pt x="1739265" y="1340104"/>
                    <a:pt x="1670812" y="1345819"/>
                  </a:cubicBezTo>
                  <a:cubicBezTo>
                    <a:pt x="1695450" y="1288288"/>
                    <a:pt x="1941195" y="1068197"/>
                    <a:pt x="2259457" y="965327"/>
                  </a:cubicBezTo>
                  <a:lnTo>
                    <a:pt x="2274824" y="960628"/>
                  </a:lnTo>
                  <a:lnTo>
                    <a:pt x="2273173" y="944753"/>
                  </a:lnTo>
                  <a:cubicBezTo>
                    <a:pt x="2270760" y="935990"/>
                    <a:pt x="2248281" y="715518"/>
                    <a:pt x="2182114" y="582803"/>
                  </a:cubicBezTo>
                  <a:lnTo>
                    <a:pt x="2182114" y="582803"/>
                  </a:lnTo>
                  <a:lnTo>
                    <a:pt x="2182114" y="582676"/>
                  </a:lnTo>
                  <a:lnTo>
                    <a:pt x="2182114" y="582676"/>
                  </a:lnTo>
                  <a:cubicBezTo>
                    <a:pt x="2135378" y="493268"/>
                    <a:pt x="2079879" y="408559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960" y="556514"/>
                    <a:pt x="397129" y="875284"/>
                    <a:pt x="535051" y="907034"/>
                  </a:cubicBezTo>
                  <a:lnTo>
                    <a:pt x="535051" y="907034"/>
                  </a:lnTo>
                  <a:lnTo>
                    <a:pt x="535940" y="907288"/>
                  </a:lnTo>
                  <a:lnTo>
                    <a:pt x="535940" y="907288"/>
                  </a:lnTo>
                  <a:cubicBezTo>
                    <a:pt x="563499" y="913511"/>
                    <a:pt x="587756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4"/>
          <p:cNvSpPr txBox="1"/>
          <p:nvPr/>
        </p:nvSpPr>
        <p:spPr>
          <a:xfrm>
            <a:off x="2786018" y="0"/>
            <a:ext cx="11205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EA5A42"/>
                </a:solidFill>
                <a:latin typeface="Calibri"/>
                <a:ea typeface="Calibri"/>
                <a:cs typeface="Calibri"/>
                <a:sym typeface="Calibri"/>
              </a:rPr>
              <a:t>Yaratıcı Düşünmenin Gelişimi için Stratejiler</a:t>
            </a:r>
            <a:endParaRPr sz="4700" b="1" i="0" u="none" strike="noStrike" cap="none">
              <a:solidFill>
                <a:srgbClr val="EA5A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6360617" y="2655157"/>
            <a:ext cx="23751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7" b="1" i="0" u="none" strike="noStrike" cap="non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0" y="10929978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 i="0" u="none" strike="noStrike" cap="none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 i="0" u="none" strike="noStrike" cap="none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07" name="Google Shape;107;p12"/>
          <p:cNvGrpSpPr/>
          <p:nvPr/>
        </p:nvGrpSpPr>
        <p:grpSpPr>
          <a:xfrm>
            <a:off x="-82685" y="-1110190"/>
            <a:ext cx="2274826" cy="2811653"/>
            <a:chOff x="1131824" y="654812"/>
            <a:chExt cx="2274824" cy="2811653"/>
          </a:xfrm>
        </p:grpSpPr>
        <p:sp>
          <p:nvSpPr>
            <p:cNvPr id="108" name="Google Shape;108;p12"/>
            <p:cNvSpPr/>
            <p:nvPr/>
          </p:nvSpPr>
          <p:spPr>
            <a:xfrm>
              <a:off x="1131824" y="654812"/>
              <a:ext cx="2274824" cy="2808351"/>
            </a:xfrm>
            <a:custGeom>
              <a:avLst/>
              <a:gdLst/>
              <a:ahLst/>
              <a:cxnLst/>
              <a:rect l="l" t="t" r="r" b="b"/>
              <a:pathLst>
                <a:path w="2274824" h="2808351" extrusionOk="0">
                  <a:moveTo>
                    <a:pt x="1071245" y="381"/>
                  </a:moveTo>
                  <a:cubicBezTo>
                    <a:pt x="1038606" y="50927"/>
                    <a:pt x="1008253" y="97028"/>
                    <a:pt x="985012" y="129921"/>
                  </a:cubicBezTo>
                  <a:cubicBezTo>
                    <a:pt x="929767" y="207899"/>
                    <a:pt x="949706" y="284607"/>
                    <a:pt x="993775" y="323977"/>
                  </a:cubicBezTo>
                  <a:cubicBezTo>
                    <a:pt x="1018032" y="346456"/>
                    <a:pt x="1048893" y="357505"/>
                    <a:pt x="1080008" y="357505"/>
                  </a:cubicBezTo>
                  <a:cubicBezTo>
                    <a:pt x="1110234" y="357505"/>
                    <a:pt x="1140460" y="346964"/>
                    <a:pt x="1164717" y="326009"/>
                  </a:cubicBezTo>
                  <a:cubicBezTo>
                    <a:pt x="1213993" y="283464"/>
                    <a:pt x="1289939" y="176784"/>
                    <a:pt x="1362456" y="74041"/>
                  </a:cubicBezTo>
                  <a:cubicBezTo>
                    <a:pt x="1379093" y="50292"/>
                    <a:pt x="1397127" y="24638"/>
                    <a:pt x="1414653" y="254"/>
                  </a:cubicBezTo>
                  <a:lnTo>
                    <a:pt x="1368425" y="254"/>
                  </a:lnTo>
                  <a:cubicBezTo>
                    <a:pt x="1356868" y="16510"/>
                    <a:pt x="1344295" y="34290"/>
                    <a:pt x="1330706" y="53848"/>
                  </a:cubicBezTo>
                  <a:cubicBezTo>
                    <a:pt x="1262507" y="149860"/>
                    <a:pt x="1185672" y="259207"/>
                    <a:pt x="1140333" y="298577"/>
                  </a:cubicBezTo>
                  <a:cubicBezTo>
                    <a:pt x="1123442" y="314071"/>
                    <a:pt x="1101852" y="321818"/>
                    <a:pt x="1080262" y="321818"/>
                  </a:cubicBezTo>
                  <a:cubicBezTo>
                    <a:pt x="1058672" y="321818"/>
                    <a:pt x="1037209" y="314071"/>
                    <a:pt x="1020699" y="298577"/>
                  </a:cubicBezTo>
                  <a:cubicBezTo>
                    <a:pt x="991489" y="272542"/>
                    <a:pt x="973201" y="218440"/>
                    <a:pt x="1017651" y="156210"/>
                  </a:cubicBezTo>
                  <a:cubicBezTo>
                    <a:pt x="1044829" y="117602"/>
                    <a:pt x="1082040" y="61087"/>
                    <a:pt x="1121029" y="254"/>
                  </a:cubicBezTo>
                  <a:close/>
                  <a:moveTo>
                    <a:pt x="854583" y="358648"/>
                  </a:moveTo>
                  <a:cubicBezTo>
                    <a:pt x="870966" y="358648"/>
                    <a:pt x="887603" y="363601"/>
                    <a:pt x="900938" y="372745"/>
                  </a:cubicBezTo>
                  <a:cubicBezTo>
                    <a:pt x="931418" y="392557"/>
                    <a:pt x="952881" y="431546"/>
                    <a:pt x="964184" y="489204"/>
                  </a:cubicBezTo>
                  <a:cubicBezTo>
                    <a:pt x="966597" y="502412"/>
                    <a:pt x="966343" y="512572"/>
                    <a:pt x="962025" y="517144"/>
                  </a:cubicBezTo>
                  <a:cubicBezTo>
                    <a:pt x="957072" y="521716"/>
                    <a:pt x="945896" y="523240"/>
                    <a:pt x="931291" y="523240"/>
                  </a:cubicBezTo>
                  <a:cubicBezTo>
                    <a:pt x="912495" y="523240"/>
                    <a:pt x="888111" y="520573"/>
                    <a:pt x="864235" y="518033"/>
                  </a:cubicBezTo>
                  <a:lnTo>
                    <a:pt x="830072" y="514731"/>
                  </a:lnTo>
                  <a:cubicBezTo>
                    <a:pt x="806577" y="512572"/>
                    <a:pt x="793115" y="506095"/>
                    <a:pt x="788543" y="495173"/>
                  </a:cubicBezTo>
                  <a:cubicBezTo>
                    <a:pt x="783971" y="484251"/>
                    <a:pt x="779780" y="448437"/>
                    <a:pt x="845820" y="359156"/>
                  </a:cubicBezTo>
                  <a:cubicBezTo>
                    <a:pt x="848741" y="358775"/>
                    <a:pt x="851662" y="358648"/>
                    <a:pt x="854583" y="358648"/>
                  </a:cubicBezTo>
                  <a:close/>
                  <a:moveTo>
                    <a:pt x="854456" y="318643"/>
                  </a:moveTo>
                  <a:cubicBezTo>
                    <a:pt x="845693" y="318643"/>
                    <a:pt x="836930" y="319532"/>
                    <a:pt x="828294" y="321437"/>
                  </a:cubicBezTo>
                  <a:lnTo>
                    <a:pt x="821182" y="322834"/>
                  </a:lnTo>
                  <a:lnTo>
                    <a:pt x="817245" y="328168"/>
                  </a:lnTo>
                  <a:cubicBezTo>
                    <a:pt x="755396" y="410718"/>
                    <a:pt x="733044" y="470408"/>
                    <a:pt x="750570" y="510413"/>
                  </a:cubicBezTo>
                  <a:lnTo>
                    <a:pt x="752348" y="513969"/>
                  </a:lnTo>
                  <a:cubicBezTo>
                    <a:pt x="764286" y="536702"/>
                    <a:pt x="788797" y="549529"/>
                    <a:pt x="825246" y="552831"/>
                  </a:cubicBezTo>
                  <a:lnTo>
                    <a:pt x="858520" y="556641"/>
                  </a:lnTo>
                  <a:cubicBezTo>
                    <a:pt x="884047" y="559435"/>
                    <a:pt x="906780" y="561848"/>
                    <a:pt x="926338" y="561848"/>
                  </a:cubicBezTo>
                  <a:cubicBezTo>
                    <a:pt x="953897" y="561848"/>
                    <a:pt x="975106" y="557022"/>
                    <a:pt x="989330" y="541782"/>
                  </a:cubicBezTo>
                  <a:cubicBezTo>
                    <a:pt x="1003681" y="528701"/>
                    <a:pt x="1007364" y="507873"/>
                    <a:pt x="1001903" y="480441"/>
                  </a:cubicBezTo>
                  <a:cubicBezTo>
                    <a:pt x="989203" y="411226"/>
                    <a:pt x="960882" y="363474"/>
                    <a:pt x="920496" y="337693"/>
                  </a:cubicBezTo>
                  <a:cubicBezTo>
                    <a:pt x="900938" y="325120"/>
                    <a:pt x="877824" y="318516"/>
                    <a:pt x="854329" y="318516"/>
                  </a:cubicBezTo>
                  <a:close/>
                  <a:moveTo>
                    <a:pt x="411480" y="1279525"/>
                  </a:moveTo>
                  <a:cubicBezTo>
                    <a:pt x="389382" y="1279525"/>
                    <a:pt x="370713" y="1282700"/>
                    <a:pt x="360172" y="1288542"/>
                  </a:cubicBezTo>
                  <a:cubicBezTo>
                    <a:pt x="318135" y="1312799"/>
                    <a:pt x="79375" y="1505712"/>
                    <a:pt x="23368" y="1562989"/>
                  </a:cubicBezTo>
                  <a:cubicBezTo>
                    <a:pt x="18669" y="1567815"/>
                    <a:pt x="10795" y="1574546"/>
                    <a:pt x="127" y="1582801"/>
                  </a:cubicBezTo>
                  <a:lnTo>
                    <a:pt x="127" y="1630934"/>
                  </a:lnTo>
                  <a:cubicBezTo>
                    <a:pt x="24130" y="1613154"/>
                    <a:pt x="42037" y="1598930"/>
                    <a:pt x="50800" y="1589913"/>
                  </a:cubicBezTo>
                  <a:cubicBezTo>
                    <a:pt x="108204" y="1530858"/>
                    <a:pt x="343027" y="1343279"/>
                    <a:pt x="378841" y="1322197"/>
                  </a:cubicBezTo>
                  <a:cubicBezTo>
                    <a:pt x="383286" y="1319530"/>
                    <a:pt x="393954" y="1318133"/>
                    <a:pt x="407797" y="1318133"/>
                  </a:cubicBezTo>
                  <a:cubicBezTo>
                    <a:pt x="444500" y="1318133"/>
                    <a:pt x="503428" y="1328674"/>
                    <a:pt x="525145" y="1356233"/>
                  </a:cubicBezTo>
                  <a:cubicBezTo>
                    <a:pt x="539242" y="1374521"/>
                    <a:pt x="530733" y="1399032"/>
                    <a:pt x="499999" y="1431925"/>
                  </a:cubicBezTo>
                  <a:cubicBezTo>
                    <a:pt x="432054" y="1502156"/>
                    <a:pt x="199136" y="1689735"/>
                    <a:pt x="127" y="1846834"/>
                  </a:cubicBezTo>
                  <a:lnTo>
                    <a:pt x="127" y="1846834"/>
                  </a:lnTo>
                  <a:lnTo>
                    <a:pt x="127" y="1898650"/>
                  </a:lnTo>
                  <a:lnTo>
                    <a:pt x="127" y="1898650"/>
                  </a:lnTo>
                  <a:cubicBezTo>
                    <a:pt x="205105" y="1737360"/>
                    <a:pt x="456438" y="1535811"/>
                    <a:pt x="529336" y="1460246"/>
                  </a:cubicBezTo>
                  <a:cubicBezTo>
                    <a:pt x="590169" y="1397127"/>
                    <a:pt x="573024" y="1353693"/>
                    <a:pt x="557530" y="1332738"/>
                  </a:cubicBezTo>
                  <a:cubicBezTo>
                    <a:pt x="528955" y="1295781"/>
                    <a:pt x="461645" y="1279652"/>
                    <a:pt x="411480" y="1279652"/>
                  </a:cubicBezTo>
                  <a:close/>
                  <a:moveTo>
                    <a:pt x="1627378" y="381"/>
                  </a:moveTo>
                  <a:cubicBezTo>
                    <a:pt x="1672336" y="44958"/>
                    <a:pt x="1723898" y="97663"/>
                    <a:pt x="1773174" y="149606"/>
                  </a:cubicBezTo>
                  <a:cubicBezTo>
                    <a:pt x="1717167" y="211328"/>
                    <a:pt x="1486154" y="463804"/>
                    <a:pt x="1378839" y="574675"/>
                  </a:cubicBezTo>
                  <a:cubicBezTo>
                    <a:pt x="1294130" y="662559"/>
                    <a:pt x="1328674" y="711454"/>
                    <a:pt x="1341247" y="724916"/>
                  </a:cubicBezTo>
                  <a:cubicBezTo>
                    <a:pt x="1355852" y="740156"/>
                    <a:pt x="1378458" y="748665"/>
                    <a:pt x="1405128" y="748665"/>
                  </a:cubicBezTo>
                  <a:cubicBezTo>
                    <a:pt x="1441069" y="748665"/>
                    <a:pt x="1484630" y="733044"/>
                    <a:pt x="1526667" y="696976"/>
                  </a:cubicBezTo>
                  <a:cubicBezTo>
                    <a:pt x="1622552" y="613283"/>
                    <a:pt x="1925320" y="414655"/>
                    <a:pt x="1996186" y="368681"/>
                  </a:cubicBezTo>
                  <a:cubicBezTo>
                    <a:pt x="2053717" y="440182"/>
                    <a:pt x="2103374" y="518033"/>
                    <a:pt x="2146046" y="599440"/>
                  </a:cubicBezTo>
                  <a:cubicBezTo>
                    <a:pt x="2199767" y="706374"/>
                    <a:pt x="2224151" y="878967"/>
                    <a:pt x="2230882" y="932307"/>
                  </a:cubicBezTo>
                  <a:cubicBezTo>
                    <a:pt x="1925066" y="1035431"/>
                    <a:pt x="1620901" y="1280541"/>
                    <a:pt x="1628521" y="1356868"/>
                  </a:cubicBezTo>
                  <a:cubicBezTo>
                    <a:pt x="1630172" y="1372743"/>
                    <a:pt x="1643253" y="1384935"/>
                    <a:pt x="1659128" y="1385443"/>
                  </a:cubicBezTo>
                  <a:cubicBezTo>
                    <a:pt x="1660779" y="1385570"/>
                    <a:pt x="1662430" y="1385697"/>
                    <a:pt x="1664335" y="1385697"/>
                  </a:cubicBezTo>
                  <a:cubicBezTo>
                    <a:pt x="1747393" y="1385697"/>
                    <a:pt x="2056511" y="1214247"/>
                    <a:pt x="2164080" y="1152525"/>
                  </a:cubicBezTo>
                  <a:lnTo>
                    <a:pt x="2164080" y="1152525"/>
                  </a:lnTo>
                  <a:cubicBezTo>
                    <a:pt x="2170049" y="1189609"/>
                    <a:pt x="2177415" y="1254887"/>
                    <a:pt x="2160397" y="1295019"/>
                  </a:cubicBezTo>
                  <a:cubicBezTo>
                    <a:pt x="2134108" y="1357884"/>
                    <a:pt x="2008886" y="2517394"/>
                    <a:pt x="1987677" y="2716022"/>
                  </a:cubicBezTo>
                  <a:cubicBezTo>
                    <a:pt x="1901571" y="2725420"/>
                    <a:pt x="1490980" y="2768854"/>
                    <a:pt x="1258316" y="2768854"/>
                  </a:cubicBezTo>
                  <a:cubicBezTo>
                    <a:pt x="1199515" y="2768854"/>
                    <a:pt x="1152144" y="2766060"/>
                    <a:pt x="1124204" y="2759329"/>
                  </a:cubicBezTo>
                  <a:cubicBezTo>
                    <a:pt x="993521" y="2727325"/>
                    <a:pt x="721233" y="2655443"/>
                    <a:pt x="639318" y="2633472"/>
                  </a:cubicBezTo>
                  <a:cubicBezTo>
                    <a:pt x="713867" y="2496185"/>
                    <a:pt x="1095629" y="1792986"/>
                    <a:pt x="1120775" y="1734185"/>
                  </a:cubicBezTo>
                  <a:cubicBezTo>
                    <a:pt x="1136904" y="1696720"/>
                    <a:pt x="1113536" y="1679956"/>
                    <a:pt x="1105535" y="1675130"/>
                  </a:cubicBezTo>
                  <a:cubicBezTo>
                    <a:pt x="1096391" y="1669796"/>
                    <a:pt x="1085342" y="1667510"/>
                    <a:pt x="1073277" y="1667510"/>
                  </a:cubicBezTo>
                  <a:cubicBezTo>
                    <a:pt x="1026668" y="1667510"/>
                    <a:pt x="964311" y="1703197"/>
                    <a:pt x="932434" y="1745742"/>
                  </a:cubicBezTo>
                  <a:cubicBezTo>
                    <a:pt x="877570" y="1818005"/>
                    <a:pt x="468503" y="2411603"/>
                    <a:pt x="398145" y="2514219"/>
                  </a:cubicBezTo>
                  <a:lnTo>
                    <a:pt x="276225" y="2456307"/>
                  </a:lnTo>
                  <a:cubicBezTo>
                    <a:pt x="219075" y="2429002"/>
                    <a:pt x="108331" y="2358517"/>
                    <a:pt x="0" y="2286762"/>
                  </a:cubicBezTo>
                  <a:lnTo>
                    <a:pt x="0" y="2335022"/>
                  </a:lnTo>
                  <a:cubicBezTo>
                    <a:pt x="101727" y="2402078"/>
                    <a:pt x="202565" y="2465451"/>
                    <a:pt x="257810" y="2491613"/>
                  </a:cubicBezTo>
                  <a:lnTo>
                    <a:pt x="410464" y="2563495"/>
                  </a:lnTo>
                  <a:lnTo>
                    <a:pt x="419989" y="2549652"/>
                  </a:lnTo>
                  <a:cubicBezTo>
                    <a:pt x="425196" y="2542413"/>
                    <a:pt x="903986" y="1845437"/>
                    <a:pt x="962406" y="1769110"/>
                  </a:cubicBezTo>
                  <a:cubicBezTo>
                    <a:pt x="991362" y="1730502"/>
                    <a:pt x="1038352" y="1709293"/>
                    <a:pt x="1068451" y="1706880"/>
                  </a:cubicBezTo>
                  <a:lnTo>
                    <a:pt x="1079500" y="1706626"/>
                  </a:lnTo>
                  <a:lnTo>
                    <a:pt x="1085850" y="1712214"/>
                  </a:lnTo>
                  <a:cubicBezTo>
                    <a:pt x="1057402" y="1781810"/>
                    <a:pt x="596392" y="2628011"/>
                    <a:pt x="592074" y="2637028"/>
                  </a:cubicBezTo>
                  <a:lnTo>
                    <a:pt x="580136" y="2658872"/>
                  </a:lnTo>
                  <a:lnTo>
                    <a:pt x="604647" y="2665095"/>
                  </a:lnTo>
                  <a:cubicBezTo>
                    <a:pt x="608203" y="2665476"/>
                    <a:pt x="960501" y="2760218"/>
                    <a:pt x="1115314" y="2797556"/>
                  </a:cubicBezTo>
                  <a:cubicBezTo>
                    <a:pt x="1146302" y="2805176"/>
                    <a:pt x="1198245" y="2808351"/>
                    <a:pt x="1262126" y="2808351"/>
                  </a:cubicBezTo>
                  <a:cubicBezTo>
                    <a:pt x="1523746" y="2808351"/>
                    <a:pt x="1983867" y="2756281"/>
                    <a:pt x="2008378" y="2753360"/>
                  </a:cubicBezTo>
                  <a:lnTo>
                    <a:pt x="2024253" y="2751709"/>
                  </a:lnTo>
                  <a:lnTo>
                    <a:pt x="2024888" y="2735707"/>
                  </a:lnTo>
                  <a:cubicBezTo>
                    <a:pt x="2083689" y="2188083"/>
                    <a:pt x="2177161" y="1356741"/>
                    <a:pt x="2196592" y="1310767"/>
                  </a:cubicBezTo>
                  <a:cubicBezTo>
                    <a:pt x="2225421" y="1242060"/>
                    <a:pt x="2197608" y="1122680"/>
                    <a:pt x="2197100" y="1117346"/>
                  </a:cubicBezTo>
                  <a:lnTo>
                    <a:pt x="2191258" y="1091311"/>
                  </a:lnTo>
                  <a:lnTo>
                    <a:pt x="2168017" y="1104519"/>
                  </a:lnTo>
                  <a:cubicBezTo>
                    <a:pt x="2007616" y="1197356"/>
                    <a:pt x="1739265" y="1339977"/>
                    <a:pt x="1670812" y="1345692"/>
                  </a:cubicBezTo>
                  <a:cubicBezTo>
                    <a:pt x="1695450" y="1288161"/>
                    <a:pt x="1941195" y="1068070"/>
                    <a:pt x="2259457" y="965200"/>
                  </a:cubicBezTo>
                  <a:lnTo>
                    <a:pt x="2274824" y="960501"/>
                  </a:lnTo>
                  <a:lnTo>
                    <a:pt x="2273173" y="944626"/>
                  </a:lnTo>
                  <a:cubicBezTo>
                    <a:pt x="2270760" y="935863"/>
                    <a:pt x="2248281" y="715391"/>
                    <a:pt x="2182114" y="582676"/>
                  </a:cubicBezTo>
                  <a:lnTo>
                    <a:pt x="2182114" y="582676"/>
                  </a:lnTo>
                  <a:lnTo>
                    <a:pt x="2181987" y="582422"/>
                  </a:lnTo>
                  <a:lnTo>
                    <a:pt x="2181987" y="582422"/>
                  </a:lnTo>
                  <a:cubicBezTo>
                    <a:pt x="2135251" y="493141"/>
                    <a:pt x="2079752" y="408432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833" y="556514"/>
                    <a:pt x="397129" y="875665"/>
                    <a:pt x="535305" y="907161"/>
                  </a:cubicBezTo>
                  <a:cubicBezTo>
                    <a:pt x="563118" y="913511"/>
                    <a:pt x="587629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2"/>
          <p:cNvSpPr/>
          <p:nvPr/>
        </p:nvSpPr>
        <p:spPr>
          <a:xfrm rot="-770136">
            <a:off x="4066608" y="2594328"/>
            <a:ext cx="3823853" cy="3598145"/>
          </a:xfrm>
          <a:custGeom>
            <a:avLst/>
            <a:gdLst/>
            <a:ahLst/>
            <a:cxnLst/>
            <a:rect l="l" t="t" r="r" b="b"/>
            <a:pathLst>
              <a:path w="2604087" h="2598877" extrusionOk="0">
                <a:moveTo>
                  <a:pt x="0" y="0"/>
                </a:moveTo>
                <a:lnTo>
                  <a:pt x="2604088" y="0"/>
                </a:lnTo>
                <a:lnTo>
                  <a:pt x="2604088" y="2598877"/>
                </a:lnTo>
                <a:lnTo>
                  <a:pt x="0" y="2598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11" name="Google Shape;111;p12"/>
          <p:cNvSpPr/>
          <p:nvPr/>
        </p:nvSpPr>
        <p:spPr>
          <a:xfrm>
            <a:off x="8041710" y="1888350"/>
            <a:ext cx="10246290" cy="9613132"/>
          </a:xfrm>
          <a:custGeom>
            <a:avLst/>
            <a:gdLst/>
            <a:ahLst/>
            <a:cxnLst/>
            <a:rect l="l" t="t" r="r" b="b"/>
            <a:pathLst>
              <a:path w="10246290" h="8657292" extrusionOk="0">
                <a:moveTo>
                  <a:pt x="0" y="0"/>
                </a:moveTo>
                <a:lnTo>
                  <a:pt x="10246290" y="0"/>
                </a:lnTo>
                <a:lnTo>
                  <a:pt x="10246290" y="8657292"/>
                </a:lnTo>
                <a:lnTo>
                  <a:pt x="0" y="8657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12" name="Google Shape;112;p12"/>
          <p:cNvSpPr txBox="1"/>
          <p:nvPr/>
        </p:nvSpPr>
        <p:spPr>
          <a:xfrm>
            <a:off x="0" y="11001416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12"/>
          <p:cNvSpPr txBox="1"/>
          <p:nvPr/>
        </p:nvSpPr>
        <p:spPr>
          <a:xfrm>
            <a:off x="8726272" y="3617535"/>
            <a:ext cx="93729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24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Askı olmasaydı evde askı olarak ne kullanabilirdik? 2. Daha gelişmiş bir askı için askıya ne eklerdiniz?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8772649" y="6800864"/>
            <a:ext cx="9515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Elbise askısı daha büyük ve güçlü yapılırsa ne olur?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 txBox="1"/>
          <p:nvPr/>
        </p:nvSpPr>
        <p:spPr>
          <a:xfrm>
            <a:off x="8726272" y="5532622"/>
            <a:ext cx="94023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7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3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Elbise askısına asılan giysinin çabuk kuruması için ne yapabiliriz?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571440" y="3714740"/>
            <a:ext cx="38115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4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Yer değiştirme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401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Birleştirme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714316" y="7358078"/>
            <a:ext cx="5950200" cy="24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18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Başka amaçlarla kullanma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18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Çıkarma/yok etme</a:t>
            </a:r>
            <a:endParaRPr sz="3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18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Yeniden düzenleme aşamaları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8726272" y="7572392"/>
            <a:ext cx="9485700" cy="2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Askıyı günlük hayatta başka ne için kullanabiliriz? </a:t>
            </a:r>
            <a:endParaRPr sz="3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On yıl sonra askıya hiç ihtiyaç kalmayacak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olsa bunun nedeni ne olurdu?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Elbise askıları nasıl tasarlanabilir?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714316" y="5786442"/>
            <a:ext cx="23664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1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Uyarlama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642878" y="6715136"/>
            <a:ext cx="6329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1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Büyütme–küçültme–değiştirme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3071770" y="0"/>
            <a:ext cx="11205048" cy="72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EA5A42"/>
                </a:solidFill>
                <a:latin typeface="Arimo"/>
                <a:ea typeface="Arimo"/>
                <a:cs typeface="Arimo"/>
                <a:sym typeface="Arimo"/>
              </a:rPr>
              <a:t>Yaratıcı Düşünmenin Gelişimi için Stratejiler</a:t>
            </a:r>
            <a:endParaRPr sz="4200" b="1">
              <a:solidFill>
                <a:srgbClr val="EA5A4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16287800" y="-857292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28" name="Google Shape;128;p5"/>
          <p:cNvSpPr/>
          <p:nvPr/>
        </p:nvSpPr>
        <p:spPr>
          <a:xfrm>
            <a:off x="-214378" y="1714476"/>
            <a:ext cx="18860068" cy="9858444"/>
          </a:xfrm>
          <a:custGeom>
            <a:avLst/>
            <a:gdLst/>
            <a:ahLst/>
            <a:cxnLst/>
            <a:rect l="l" t="t" r="r" b="b"/>
            <a:pathLst>
              <a:path w="18216934" h="8846744" extrusionOk="0">
                <a:moveTo>
                  <a:pt x="0" y="0"/>
                </a:moveTo>
                <a:lnTo>
                  <a:pt x="18216934" y="0"/>
                </a:lnTo>
                <a:lnTo>
                  <a:pt x="18216934" y="8846744"/>
                </a:lnTo>
                <a:lnTo>
                  <a:pt x="0" y="884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29" name="Google Shape;129;p5"/>
          <p:cNvSpPr/>
          <p:nvPr/>
        </p:nvSpPr>
        <p:spPr>
          <a:xfrm>
            <a:off x="16287800" y="-857292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30" name="Google Shape;130;p5"/>
          <p:cNvGrpSpPr/>
          <p:nvPr/>
        </p:nvGrpSpPr>
        <p:grpSpPr>
          <a:xfrm>
            <a:off x="-82812" y="-1110317"/>
            <a:ext cx="2274826" cy="2811780"/>
            <a:chOff x="1131697" y="654685"/>
            <a:chExt cx="2274824" cy="2811780"/>
          </a:xfrm>
        </p:grpSpPr>
        <p:sp>
          <p:nvSpPr>
            <p:cNvPr id="131" name="Google Shape;131;p5"/>
            <p:cNvSpPr/>
            <p:nvPr/>
          </p:nvSpPr>
          <p:spPr>
            <a:xfrm>
              <a:off x="1131697" y="654685"/>
              <a:ext cx="2274824" cy="2808478"/>
            </a:xfrm>
            <a:custGeom>
              <a:avLst/>
              <a:gdLst/>
              <a:ahLst/>
              <a:cxnLst/>
              <a:rect l="l" t="t" r="r" b="b"/>
              <a:pathLst>
                <a:path w="2274824" h="2808478" extrusionOk="0">
                  <a:moveTo>
                    <a:pt x="1071372" y="508"/>
                  </a:moveTo>
                  <a:cubicBezTo>
                    <a:pt x="1038733" y="51054"/>
                    <a:pt x="1008380" y="97155"/>
                    <a:pt x="985139" y="130048"/>
                  </a:cubicBezTo>
                  <a:cubicBezTo>
                    <a:pt x="929894" y="208026"/>
                    <a:pt x="949833" y="284734"/>
                    <a:pt x="993902" y="324104"/>
                  </a:cubicBezTo>
                  <a:cubicBezTo>
                    <a:pt x="1018159" y="346583"/>
                    <a:pt x="1049020" y="357632"/>
                    <a:pt x="1080135" y="357632"/>
                  </a:cubicBezTo>
                  <a:cubicBezTo>
                    <a:pt x="1110361" y="357632"/>
                    <a:pt x="1140587" y="347091"/>
                    <a:pt x="1164844" y="326136"/>
                  </a:cubicBezTo>
                  <a:cubicBezTo>
                    <a:pt x="1214120" y="283591"/>
                    <a:pt x="1290066" y="176911"/>
                    <a:pt x="1362583" y="74168"/>
                  </a:cubicBezTo>
                  <a:cubicBezTo>
                    <a:pt x="1379220" y="50419"/>
                    <a:pt x="1397254" y="24765"/>
                    <a:pt x="1414780" y="381"/>
                  </a:cubicBezTo>
                  <a:lnTo>
                    <a:pt x="1368552" y="381"/>
                  </a:lnTo>
                  <a:cubicBezTo>
                    <a:pt x="1356995" y="16637"/>
                    <a:pt x="1344422" y="34417"/>
                    <a:pt x="1330833" y="53975"/>
                  </a:cubicBezTo>
                  <a:cubicBezTo>
                    <a:pt x="1262634" y="149987"/>
                    <a:pt x="1185799" y="259334"/>
                    <a:pt x="1140460" y="298704"/>
                  </a:cubicBezTo>
                  <a:cubicBezTo>
                    <a:pt x="1123569" y="314198"/>
                    <a:pt x="1101979" y="321945"/>
                    <a:pt x="1080389" y="321945"/>
                  </a:cubicBezTo>
                  <a:cubicBezTo>
                    <a:pt x="1058799" y="321945"/>
                    <a:pt x="1037336" y="314198"/>
                    <a:pt x="1020826" y="298704"/>
                  </a:cubicBezTo>
                  <a:cubicBezTo>
                    <a:pt x="991616" y="272669"/>
                    <a:pt x="973328" y="218567"/>
                    <a:pt x="1017778" y="156337"/>
                  </a:cubicBezTo>
                  <a:cubicBezTo>
                    <a:pt x="1044956" y="117729"/>
                    <a:pt x="1082167" y="61214"/>
                    <a:pt x="1121156" y="381"/>
                  </a:cubicBezTo>
                  <a:close/>
                  <a:moveTo>
                    <a:pt x="854710" y="358775"/>
                  </a:moveTo>
                  <a:cubicBezTo>
                    <a:pt x="871093" y="358775"/>
                    <a:pt x="887730" y="363728"/>
                    <a:pt x="901065" y="372872"/>
                  </a:cubicBezTo>
                  <a:cubicBezTo>
                    <a:pt x="931545" y="392684"/>
                    <a:pt x="953008" y="431673"/>
                    <a:pt x="964311" y="489331"/>
                  </a:cubicBezTo>
                  <a:cubicBezTo>
                    <a:pt x="966724" y="502539"/>
                    <a:pt x="966470" y="512699"/>
                    <a:pt x="962152" y="517271"/>
                  </a:cubicBezTo>
                  <a:cubicBezTo>
                    <a:pt x="957199" y="521843"/>
                    <a:pt x="946023" y="523367"/>
                    <a:pt x="931418" y="523367"/>
                  </a:cubicBezTo>
                  <a:cubicBezTo>
                    <a:pt x="912622" y="523367"/>
                    <a:pt x="888238" y="520700"/>
                    <a:pt x="864362" y="518160"/>
                  </a:cubicBezTo>
                  <a:lnTo>
                    <a:pt x="830199" y="514858"/>
                  </a:lnTo>
                  <a:cubicBezTo>
                    <a:pt x="806704" y="512699"/>
                    <a:pt x="793242" y="506222"/>
                    <a:pt x="788670" y="495300"/>
                  </a:cubicBezTo>
                  <a:cubicBezTo>
                    <a:pt x="784098" y="484378"/>
                    <a:pt x="779907" y="448564"/>
                    <a:pt x="845947" y="359283"/>
                  </a:cubicBezTo>
                  <a:cubicBezTo>
                    <a:pt x="848868" y="358902"/>
                    <a:pt x="851789" y="358775"/>
                    <a:pt x="854710" y="358775"/>
                  </a:cubicBezTo>
                  <a:close/>
                  <a:moveTo>
                    <a:pt x="854583" y="318770"/>
                  </a:moveTo>
                  <a:cubicBezTo>
                    <a:pt x="845820" y="318770"/>
                    <a:pt x="837057" y="319659"/>
                    <a:pt x="828421" y="321564"/>
                  </a:cubicBezTo>
                  <a:lnTo>
                    <a:pt x="821309" y="322961"/>
                  </a:lnTo>
                  <a:lnTo>
                    <a:pt x="817372" y="328295"/>
                  </a:lnTo>
                  <a:cubicBezTo>
                    <a:pt x="755523" y="410845"/>
                    <a:pt x="733171" y="470535"/>
                    <a:pt x="750697" y="510540"/>
                  </a:cubicBezTo>
                  <a:lnTo>
                    <a:pt x="752475" y="514096"/>
                  </a:lnTo>
                  <a:cubicBezTo>
                    <a:pt x="764413" y="536829"/>
                    <a:pt x="788924" y="549656"/>
                    <a:pt x="825373" y="552958"/>
                  </a:cubicBezTo>
                  <a:lnTo>
                    <a:pt x="858647" y="556768"/>
                  </a:lnTo>
                  <a:cubicBezTo>
                    <a:pt x="884174" y="559562"/>
                    <a:pt x="906907" y="561975"/>
                    <a:pt x="926465" y="561975"/>
                  </a:cubicBezTo>
                  <a:cubicBezTo>
                    <a:pt x="954024" y="561975"/>
                    <a:pt x="975233" y="557149"/>
                    <a:pt x="989457" y="541909"/>
                  </a:cubicBezTo>
                  <a:cubicBezTo>
                    <a:pt x="1003808" y="528828"/>
                    <a:pt x="1007491" y="508000"/>
                    <a:pt x="1002030" y="480568"/>
                  </a:cubicBezTo>
                  <a:cubicBezTo>
                    <a:pt x="989330" y="411353"/>
                    <a:pt x="961009" y="363601"/>
                    <a:pt x="920623" y="337820"/>
                  </a:cubicBezTo>
                  <a:cubicBezTo>
                    <a:pt x="901065" y="325247"/>
                    <a:pt x="877951" y="318643"/>
                    <a:pt x="854456" y="318643"/>
                  </a:cubicBezTo>
                  <a:close/>
                  <a:moveTo>
                    <a:pt x="411607" y="1279652"/>
                  </a:moveTo>
                  <a:cubicBezTo>
                    <a:pt x="389509" y="1279652"/>
                    <a:pt x="370840" y="1282827"/>
                    <a:pt x="360299" y="1288669"/>
                  </a:cubicBezTo>
                  <a:cubicBezTo>
                    <a:pt x="318262" y="1312926"/>
                    <a:pt x="79502" y="1505839"/>
                    <a:pt x="23495" y="1563116"/>
                  </a:cubicBezTo>
                  <a:cubicBezTo>
                    <a:pt x="18796" y="1567942"/>
                    <a:pt x="10922" y="1574673"/>
                    <a:pt x="254" y="1582928"/>
                  </a:cubicBezTo>
                  <a:lnTo>
                    <a:pt x="254" y="1631061"/>
                  </a:lnTo>
                  <a:cubicBezTo>
                    <a:pt x="24257" y="1613281"/>
                    <a:pt x="42164" y="1599057"/>
                    <a:pt x="50927" y="1590040"/>
                  </a:cubicBezTo>
                  <a:cubicBezTo>
                    <a:pt x="108331" y="1530985"/>
                    <a:pt x="343154" y="1343406"/>
                    <a:pt x="378968" y="1322324"/>
                  </a:cubicBezTo>
                  <a:cubicBezTo>
                    <a:pt x="383413" y="1319657"/>
                    <a:pt x="394081" y="1318260"/>
                    <a:pt x="407924" y="1318260"/>
                  </a:cubicBezTo>
                  <a:cubicBezTo>
                    <a:pt x="444627" y="1318260"/>
                    <a:pt x="503555" y="1328801"/>
                    <a:pt x="525272" y="1356360"/>
                  </a:cubicBezTo>
                  <a:cubicBezTo>
                    <a:pt x="539369" y="1374648"/>
                    <a:pt x="530860" y="1399159"/>
                    <a:pt x="500126" y="1432052"/>
                  </a:cubicBezTo>
                  <a:cubicBezTo>
                    <a:pt x="432181" y="1502283"/>
                    <a:pt x="199263" y="1689862"/>
                    <a:pt x="254" y="1846961"/>
                  </a:cubicBezTo>
                  <a:lnTo>
                    <a:pt x="254" y="1846961"/>
                  </a:lnTo>
                  <a:lnTo>
                    <a:pt x="254" y="1898777"/>
                  </a:lnTo>
                  <a:lnTo>
                    <a:pt x="254" y="1898777"/>
                  </a:lnTo>
                  <a:cubicBezTo>
                    <a:pt x="205232" y="1737487"/>
                    <a:pt x="456565" y="1535938"/>
                    <a:pt x="529463" y="1460373"/>
                  </a:cubicBezTo>
                  <a:cubicBezTo>
                    <a:pt x="590296" y="1397254"/>
                    <a:pt x="573151" y="1353820"/>
                    <a:pt x="557657" y="1332865"/>
                  </a:cubicBezTo>
                  <a:cubicBezTo>
                    <a:pt x="529082" y="1295908"/>
                    <a:pt x="461772" y="1279779"/>
                    <a:pt x="411607" y="1279779"/>
                  </a:cubicBezTo>
                  <a:close/>
                  <a:moveTo>
                    <a:pt x="1627505" y="508"/>
                  </a:moveTo>
                  <a:cubicBezTo>
                    <a:pt x="1672463" y="45085"/>
                    <a:pt x="1724025" y="97790"/>
                    <a:pt x="1773174" y="149733"/>
                  </a:cubicBezTo>
                  <a:cubicBezTo>
                    <a:pt x="1717167" y="211455"/>
                    <a:pt x="1486154" y="463931"/>
                    <a:pt x="1378839" y="574802"/>
                  </a:cubicBezTo>
                  <a:cubicBezTo>
                    <a:pt x="1294130" y="662686"/>
                    <a:pt x="1328674" y="711581"/>
                    <a:pt x="1341247" y="725043"/>
                  </a:cubicBezTo>
                  <a:cubicBezTo>
                    <a:pt x="1355852" y="740283"/>
                    <a:pt x="1378458" y="748792"/>
                    <a:pt x="1405128" y="748792"/>
                  </a:cubicBezTo>
                  <a:cubicBezTo>
                    <a:pt x="1441069" y="748792"/>
                    <a:pt x="1484630" y="733171"/>
                    <a:pt x="1526667" y="697103"/>
                  </a:cubicBezTo>
                  <a:cubicBezTo>
                    <a:pt x="1622552" y="613410"/>
                    <a:pt x="1925320" y="414782"/>
                    <a:pt x="1996186" y="368808"/>
                  </a:cubicBezTo>
                  <a:cubicBezTo>
                    <a:pt x="2053717" y="440309"/>
                    <a:pt x="2103374" y="518160"/>
                    <a:pt x="2146046" y="599567"/>
                  </a:cubicBezTo>
                  <a:cubicBezTo>
                    <a:pt x="2199767" y="706501"/>
                    <a:pt x="2224150" y="879094"/>
                    <a:pt x="2230881" y="932434"/>
                  </a:cubicBezTo>
                  <a:cubicBezTo>
                    <a:pt x="1925065" y="1035558"/>
                    <a:pt x="1620900" y="1280668"/>
                    <a:pt x="1628521" y="1356995"/>
                  </a:cubicBezTo>
                  <a:cubicBezTo>
                    <a:pt x="1630172" y="1372870"/>
                    <a:pt x="1643253" y="1385062"/>
                    <a:pt x="1659128" y="1385570"/>
                  </a:cubicBezTo>
                  <a:cubicBezTo>
                    <a:pt x="1660779" y="1385697"/>
                    <a:pt x="1662430" y="1385824"/>
                    <a:pt x="1664335" y="1385824"/>
                  </a:cubicBezTo>
                  <a:cubicBezTo>
                    <a:pt x="1747393" y="1385824"/>
                    <a:pt x="2056511" y="1214374"/>
                    <a:pt x="2164080" y="1152652"/>
                  </a:cubicBezTo>
                  <a:lnTo>
                    <a:pt x="2164080" y="1152652"/>
                  </a:lnTo>
                  <a:cubicBezTo>
                    <a:pt x="2170049" y="1189736"/>
                    <a:pt x="2177415" y="1255014"/>
                    <a:pt x="2160397" y="1295146"/>
                  </a:cubicBezTo>
                  <a:cubicBezTo>
                    <a:pt x="2134108" y="1358011"/>
                    <a:pt x="2008886" y="2517521"/>
                    <a:pt x="1987677" y="2716149"/>
                  </a:cubicBezTo>
                  <a:cubicBezTo>
                    <a:pt x="1901571" y="2725547"/>
                    <a:pt x="1490980" y="2768981"/>
                    <a:pt x="1258316" y="2768981"/>
                  </a:cubicBezTo>
                  <a:cubicBezTo>
                    <a:pt x="1199515" y="2768981"/>
                    <a:pt x="1152144" y="2766187"/>
                    <a:pt x="1124204" y="2759456"/>
                  </a:cubicBezTo>
                  <a:cubicBezTo>
                    <a:pt x="993521" y="2727452"/>
                    <a:pt x="721233" y="2655570"/>
                    <a:pt x="639318" y="2633599"/>
                  </a:cubicBezTo>
                  <a:cubicBezTo>
                    <a:pt x="713867" y="2496312"/>
                    <a:pt x="1095629" y="1793113"/>
                    <a:pt x="1120775" y="1734312"/>
                  </a:cubicBezTo>
                  <a:cubicBezTo>
                    <a:pt x="1136904" y="1696847"/>
                    <a:pt x="1113536" y="1680083"/>
                    <a:pt x="1105535" y="1675257"/>
                  </a:cubicBezTo>
                  <a:cubicBezTo>
                    <a:pt x="1096391" y="1669923"/>
                    <a:pt x="1085342" y="1667637"/>
                    <a:pt x="1073277" y="1667637"/>
                  </a:cubicBezTo>
                  <a:cubicBezTo>
                    <a:pt x="1026668" y="1667637"/>
                    <a:pt x="964311" y="1703324"/>
                    <a:pt x="932434" y="1745869"/>
                  </a:cubicBezTo>
                  <a:cubicBezTo>
                    <a:pt x="877570" y="1818132"/>
                    <a:pt x="468503" y="2411730"/>
                    <a:pt x="398145" y="2514346"/>
                  </a:cubicBezTo>
                  <a:lnTo>
                    <a:pt x="276225" y="2456434"/>
                  </a:lnTo>
                  <a:cubicBezTo>
                    <a:pt x="219075" y="2429129"/>
                    <a:pt x="108331" y="2358644"/>
                    <a:pt x="0" y="2286889"/>
                  </a:cubicBezTo>
                  <a:lnTo>
                    <a:pt x="0" y="2335149"/>
                  </a:lnTo>
                  <a:cubicBezTo>
                    <a:pt x="101727" y="2402205"/>
                    <a:pt x="202565" y="2465578"/>
                    <a:pt x="257810" y="2491740"/>
                  </a:cubicBezTo>
                  <a:lnTo>
                    <a:pt x="410464" y="2563622"/>
                  </a:lnTo>
                  <a:lnTo>
                    <a:pt x="419989" y="2549779"/>
                  </a:lnTo>
                  <a:cubicBezTo>
                    <a:pt x="425196" y="2542540"/>
                    <a:pt x="903986" y="1845564"/>
                    <a:pt x="962406" y="1769237"/>
                  </a:cubicBezTo>
                  <a:cubicBezTo>
                    <a:pt x="991362" y="1730629"/>
                    <a:pt x="1038352" y="1709420"/>
                    <a:pt x="1068451" y="1707007"/>
                  </a:cubicBezTo>
                  <a:lnTo>
                    <a:pt x="1079500" y="1706753"/>
                  </a:lnTo>
                  <a:lnTo>
                    <a:pt x="1085850" y="1712341"/>
                  </a:lnTo>
                  <a:cubicBezTo>
                    <a:pt x="1057402" y="1781937"/>
                    <a:pt x="596392" y="2628138"/>
                    <a:pt x="592074" y="2637155"/>
                  </a:cubicBezTo>
                  <a:lnTo>
                    <a:pt x="580136" y="2658999"/>
                  </a:lnTo>
                  <a:lnTo>
                    <a:pt x="604647" y="2665222"/>
                  </a:lnTo>
                  <a:cubicBezTo>
                    <a:pt x="608203" y="2665603"/>
                    <a:pt x="960501" y="2760345"/>
                    <a:pt x="1115314" y="2797683"/>
                  </a:cubicBezTo>
                  <a:cubicBezTo>
                    <a:pt x="1146302" y="2805303"/>
                    <a:pt x="1198245" y="2808478"/>
                    <a:pt x="1262126" y="2808478"/>
                  </a:cubicBezTo>
                  <a:cubicBezTo>
                    <a:pt x="1523746" y="2808478"/>
                    <a:pt x="1983867" y="2756408"/>
                    <a:pt x="2008378" y="2753487"/>
                  </a:cubicBezTo>
                  <a:lnTo>
                    <a:pt x="2024253" y="2751836"/>
                  </a:lnTo>
                  <a:lnTo>
                    <a:pt x="2024888" y="2735834"/>
                  </a:lnTo>
                  <a:cubicBezTo>
                    <a:pt x="2083689" y="2188210"/>
                    <a:pt x="2177161" y="1356868"/>
                    <a:pt x="2196592" y="1310894"/>
                  </a:cubicBezTo>
                  <a:cubicBezTo>
                    <a:pt x="2225421" y="1242187"/>
                    <a:pt x="2197608" y="1122807"/>
                    <a:pt x="2197100" y="1117473"/>
                  </a:cubicBezTo>
                  <a:lnTo>
                    <a:pt x="2191258" y="1091438"/>
                  </a:lnTo>
                  <a:lnTo>
                    <a:pt x="2168017" y="1104646"/>
                  </a:lnTo>
                  <a:cubicBezTo>
                    <a:pt x="2007616" y="1197483"/>
                    <a:pt x="1739265" y="1340104"/>
                    <a:pt x="1670812" y="1345819"/>
                  </a:cubicBezTo>
                  <a:cubicBezTo>
                    <a:pt x="1695450" y="1288288"/>
                    <a:pt x="1941195" y="1068197"/>
                    <a:pt x="2259457" y="965327"/>
                  </a:cubicBezTo>
                  <a:lnTo>
                    <a:pt x="2274824" y="960628"/>
                  </a:lnTo>
                  <a:lnTo>
                    <a:pt x="2273173" y="944753"/>
                  </a:lnTo>
                  <a:cubicBezTo>
                    <a:pt x="2270760" y="935990"/>
                    <a:pt x="2248281" y="715518"/>
                    <a:pt x="2182114" y="582803"/>
                  </a:cubicBezTo>
                  <a:lnTo>
                    <a:pt x="2182114" y="582803"/>
                  </a:lnTo>
                  <a:lnTo>
                    <a:pt x="2182114" y="582676"/>
                  </a:lnTo>
                  <a:lnTo>
                    <a:pt x="2182114" y="582676"/>
                  </a:lnTo>
                  <a:cubicBezTo>
                    <a:pt x="2135378" y="493268"/>
                    <a:pt x="2079879" y="408559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960" y="556514"/>
                    <a:pt x="397129" y="875284"/>
                    <a:pt x="535051" y="907034"/>
                  </a:cubicBezTo>
                  <a:lnTo>
                    <a:pt x="535051" y="907034"/>
                  </a:lnTo>
                  <a:lnTo>
                    <a:pt x="535940" y="907288"/>
                  </a:lnTo>
                  <a:lnTo>
                    <a:pt x="535940" y="907288"/>
                  </a:lnTo>
                  <a:cubicBezTo>
                    <a:pt x="563499" y="913511"/>
                    <a:pt x="587756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5"/>
          <p:cNvSpPr txBox="1"/>
          <p:nvPr/>
        </p:nvSpPr>
        <p:spPr>
          <a:xfrm>
            <a:off x="2786018" y="0"/>
            <a:ext cx="11205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EA5A42"/>
                </a:solidFill>
                <a:latin typeface="Calibri"/>
                <a:ea typeface="Calibri"/>
                <a:cs typeface="Calibri"/>
                <a:sym typeface="Calibri"/>
              </a:rPr>
              <a:t>Yaratıcı Düşünmenin Gelişimi için Stratejiler</a:t>
            </a:r>
            <a:endParaRPr sz="4700" b="1" i="0" u="none" strike="noStrike" cap="none">
              <a:solidFill>
                <a:srgbClr val="EA5A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483142" y="2461057"/>
            <a:ext cx="23751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7" b="1" i="0" u="none" strike="noStrike" cap="non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0" y="10929978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 i="0" u="none" strike="noStrike" cap="none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 i="0" u="none" strike="noStrike" cap="none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8858248" y="3286111"/>
            <a:ext cx="9858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Askı olmasaydı evde askı olarak ne kullanabilirdik?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43" name="Google Shape;143;p6"/>
          <p:cNvSpPr/>
          <p:nvPr/>
        </p:nvSpPr>
        <p:spPr>
          <a:xfrm>
            <a:off x="-214378" y="1714476"/>
            <a:ext cx="18860068" cy="9858444"/>
          </a:xfrm>
          <a:custGeom>
            <a:avLst/>
            <a:gdLst/>
            <a:ahLst/>
            <a:cxnLst/>
            <a:rect l="l" t="t" r="r" b="b"/>
            <a:pathLst>
              <a:path w="18216934" h="8846744" extrusionOk="0">
                <a:moveTo>
                  <a:pt x="0" y="0"/>
                </a:moveTo>
                <a:lnTo>
                  <a:pt x="18216934" y="0"/>
                </a:lnTo>
                <a:lnTo>
                  <a:pt x="18216934" y="8846744"/>
                </a:lnTo>
                <a:lnTo>
                  <a:pt x="0" y="884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44" name="Google Shape;144;p6"/>
          <p:cNvSpPr/>
          <p:nvPr/>
        </p:nvSpPr>
        <p:spPr>
          <a:xfrm>
            <a:off x="16287800" y="-857292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45" name="Google Shape;145;p6"/>
          <p:cNvGrpSpPr/>
          <p:nvPr/>
        </p:nvGrpSpPr>
        <p:grpSpPr>
          <a:xfrm>
            <a:off x="-82812" y="-1110317"/>
            <a:ext cx="2274826" cy="2811780"/>
            <a:chOff x="1131697" y="654685"/>
            <a:chExt cx="2274824" cy="2811780"/>
          </a:xfrm>
        </p:grpSpPr>
        <p:sp>
          <p:nvSpPr>
            <p:cNvPr id="146" name="Google Shape;146;p6"/>
            <p:cNvSpPr/>
            <p:nvPr/>
          </p:nvSpPr>
          <p:spPr>
            <a:xfrm>
              <a:off x="1131697" y="654685"/>
              <a:ext cx="2274824" cy="2808478"/>
            </a:xfrm>
            <a:custGeom>
              <a:avLst/>
              <a:gdLst/>
              <a:ahLst/>
              <a:cxnLst/>
              <a:rect l="l" t="t" r="r" b="b"/>
              <a:pathLst>
                <a:path w="2274824" h="2808478" extrusionOk="0">
                  <a:moveTo>
                    <a:pt x="1071372" y="508"/>
                  </a:moveTo>
                  <a:cubicBezTo>
                    <a:pt x="1038733" y="51054"/>
                    <a:pt x="1008380" y="97155"/>
                    <a:pt x="985139" y="130048"/>
                  </a:cubicBezTo>
                  <a:cubicBezTo>
                    <a:pt x="929894" y="208026"/>
                    <a:pt x="949833" y="284734"/>
                    <a:pt x="993902" y="324104"/>
                  </a:cubicBezTo>
                  <a:cubicBezTo>
                    <a:pt x="1018159" y="346583"/>
                    <a:pt x="1049020" y="357632"/>
                    <a:pt x="1080135" y="357632"/>
                  </a:cubicBezTo>
                  <a:cubicBezTo>
                    <a:pt x="1110361" y="357632"/>
                    <a:pt x="1140587" y="347091"/>
                    <a:pt x="1164844" y="326136"/>
                  </a:cubicBezTo>
                  <a:cubicBezTo>
                    <a:pt x="1214120" y="283591"/>
                    <a:pt x="1290066" y="176911"/>
                    <a:pt x="1362583" y="74168"/>
                  </a:cubicBezTo>
                  <a:cubicBezTo>
                    <a:pt x="1379220" y="50419"/>
                    <a:pt x="1397254" y="24765"/>
                    <a:pt x="1414780" y="381"/>
                  </a:cubicBezTo>
                  <a:lnTo>
                    <a:pt x="1368552" y="381"/>
                  </a:lnTo>
                  <a:cubicBezTo>
                    <a:pt x="1356995" y="16637"/>
                    <a:pt x="1344422" y="34417"/>
                    <a:pt x="1330833" y="53975"/>
                  </a:cubicBezTo>
                  <a:cubicBezTo>
                    <a:pt x="1262634" y="149987"/>
                    <a:pt x="1185799" y="259334"/>
                    <a:pt x="1140460" y="298704"/>
                  </a:cubicBezTo>
                  <a:cubicBezTo>
                    <a:pt x="1123569" y="314198"/>
                    <a:pt x="1101979" y="321945"/>
                    <a:pt x="1080389" y="321945"/>
                  </a:cubicBezTo>
                  <a:cubicBezTo>
                    <a:pt x="1058799" y="321945"/>
                    <a:pt x="1037336" y="314198"/>
                    <a:pt x="1020826" y="298704"/>
                  </a:cubicBezTo>
                  <a:cubicBezTo>
                    <a:pt x="991616" y="272669"/>
                    <a:pt x="973328" y="218567"/>
                    <a:pt x="1017778" y="156337"/>
                  </a:cubicBezTo>
                  <a:cubicBezTo>
                    <a:pt x="1044956" y="117729"/>
                    <a:pt x="1082167" y="61214"/>
                    <a:pt x="1121156" y="381"/>
                  </a:cubicBezTo>
                  <a:close/>
                  <a:moveTo>
                    <a:pt x="854710" y="358775"/>
                  </a:moveTo>
                  <a:cubicBezTo>
                    <a:pt x="871093" y="358775"/>
                    <a:pt x="887730" y="363728"/>
                    <a:pt x="901065" y="372872"/>
                  </a:cubicBezTo>
                  <a:cubicBezTo>
                    <a:pt x="931545" y="392684"/>
                    <a:pt x="953008" y="431673"/>
                    <a:pt x="964311" y="489331"/>
                  </a:cubicBezTo>
                  <a:cubicBezTo>
                    <a:pt x="966724" y="502539"/>
                    <a:pt x="966470" y="512699"/>
                    <a:pt x="962152" y="517271"/>
                  </a:cubicBezTo>
                  <a:cubicBezTo>
                    <a:pt x="957199" y="521843"/>
                    <a:pt x="946023" y="523367"/>
                    <a:pt x="931418" y="523367"/>
                  </a:cubicBezTo>
                  <a:cubicBezTo>
                    <a:pt x="912622" y="523367"/>
                    <a:pt x="888238" y="520700"/>
                    <a:pt x="864362" y="518160"/>
                  </a:cubicBezTo>
                  <a:lnTo>
                    <a:pt x="830199" y="514858"/>
                  </a:lnTo>
                  <a:cubicBezTo>
                    <a:pt x="806704" y="512699"/>
                    <a:pt x="793242" y="506222"/>
                    <a:pt x="788670" y="495300"/>
                  </a:cubicBezTo>
                  <a:cubicBezTo>
                    <a:pt x="784098" y="484378"/>
                    <a:pt x="779907" y="448564"/>
                    <a:pt x="845947" y="359283"/>
                  </a:cubicBezTo>
                  <a:cubicBezTo>
                    <a:pt x="848868" y="358902"/>
                    <a:pt x="851789" y="358775"/>
                    <a:pt x="854710" y="358775"/>
                  </a:cubicBezTo>
                  <a:close/>
                  <a:moveTo>
                    <a:pt x="854583" y="318770"/>
                  </a:moveTo>
                  <a:cubicBezTo>
                    <a:pt x="845820" y="318770"/>
                    <a:pt x="837057" y="319659"/>
                    <a:pt x="828421" y="321564"/>
                  </a:cubicBezTo>
                  <a:lnTo>
                    <a:pt x="821309" y="322961"/>
                  </a:lnTo>
                  <a:lnTo>
                    <a:pt x="817372" y="328295"/>
                  </a:lnTo>
                  <a:cubicBezTo>
                    <a:pt x="755523" y="410845"/>
                    <a:pt x="733171" y="470535"/>
                    <a:pt x="750697" y="510540"/>
                  </a:cubicBezTo>
                  <a:lnTo>
                    <a:pt x="752475" y="514096"/>
                  </a:lnTo>
                  <a:cubicBezTo>
                    <a:pt x="764413" y="536829"/>
                    <a:pt x="788924" y="549656"/>
                    <a:pt x="825373" y="552958"/>
                  </a:cubicBezTo>
                  <a:lnTo>
                    <a:pt x="858647" y="556768"/>
                  </a:lnTo>
                  <a:cubicBezTo>
                    <a:pt x="884174" y="559562"/>
                    <a:pt x="906907" y="561975"/>
                    <a:pt x="926465" y="561975"/>
                  </a:cubicBezTo>
                  <a:cubicBezTo>
                    <a:pt x="954024" y="561975"/>
                    <a:pt x="975233" y="557149"/>
                    <a:pt x="989457" y="541909"/>
                  </a:cubicBezTo>
                  <a:cubicBezTo>
                    <a:pt x="1003808" y="528828"/>
                    <a:pt x="1007491" y="508000"/>
                    <a:pt x="1002030" y="480568"/>
                  </a:cubicBezTo>
                  <a:cubicBezTo>
                    <a:pt x="989330" y="411353"/>
                    <a:pt x="961009" y="363601"/>
                    <a:pt x="920623" y="337820"/>
                  </a:cubicBezTo>
                  <a:cubicBezTo>
                    <a:pt x="901065" y="325247"/>
                    <a:pt x="877951" y="318643"/>
                    <a:pt x="854456" y="318643"/>
                  </a:cubicBezTo>
                  <a:close/>
                  <a:moveTo>
                    <a:pt x="411607" y="1279652"/>
                  </a:moveTo>
                  <a:cubicBezTo>
                    <a:pt x="389509" y="1279652"/>
                    <a:pt x="370840" y="1282827"/>
                    <a:pt x="360299" y="1288669"/>
                  </a:cubicBezTo>
                  <a:cubicBezTo>
                    <a:pt x="318262" y="1312926"/>
                    <a:pt x="79502" y="1505839"/>
                    <a:pt x="23495" y="1563116"/>
                  </a:cubicBezTo>
                  <a:cubicBezTo>
                    <a:pt x="18796" y="1567942"/>
                    <a:pt x="10922" y="1574673"/>
                    <a:pt x="254" y="1582928"/>
                  </a:cubicBezTo>
                  <a:lnTo>
                    <a:pt x="254" y="1631061"/>
                  </a:lnTo>
                  <a:cubicBezTo>
                    <a:pt x="24257" y="1613281"/>
                    <a:pt x="42164" y="1599057"/>
                    <a:pt x="50927" y="1590040"/>
                  </a:cubicBezTo>
                  <a:cubicBezTo>
                    <a:pt x="108331" y="1530985"/>
                    <a:pt x="343154" y="1343406"/>
                    <a:pt x="378968" y="1322324"/>
                  </a:cubicBezTo>
                  <a:cubicBezTo>
                    <a:pt x="383413" y="1319657"/>
                    <a:pt x="394081" y="1318260"/>
                    <a:pt x="407924" y="1318260"/>
                  </a:cubicBezTo>
                  <a:cubicBezTo>
                    <a:pt x="444627" y="1318260"/>
                    <a:pt x="503555" y="1328801"/>
                    <a:pt x="525272" y="1356360"/>
                  </a:cubicBezTo>
                  <a:cubicBezTo>
                    <a:pt x="539369" y="1374648"/>
                    <a:pt x="530860" y="1399159"/>
                    <a:pt x="500126" y="1432052"/>
                  </a:cubicBezTo>
                  <a:cubicBezTo>
                    <a:pt x="432181" y="1502283"/>
                    <a:pt x="199263" y="1689862"/>
                    <a:pt x="254" y="1846961"/>
                  </a:cubicBezTo>
                  <a:lnTo>
                    <a:pt x="254" y="1846961"/>
                  </a:lnTo>
                  <a:lnTo>
                    <a:pt x="254" y="1898777"/>
                  </a:lnTo>
                  <a:lnTo>
                    <a:pt x="254" y="1898777"/>
                  </a:lnTo>
                  <a:cubicBezTo>
                    <a:pt x="205232" y="1737487"/>
                    <a:pt x="456565" y="1535938"/>
                    <a:pt x="529463" y="1460373"/>
                  </a:cubicBezTo>
                  <a:cubicBezTo>
                    <a:pt x="590296" y="1397254"/>
                    <a:pt x="573151" y="1353820"/>
                    <a:pt x="557657" y="1332865"/>
                  </a:cubicBezTo>
                  <a:cubicBezTo>
                    <a:pt x="529082" y="1295908"/>
                    <a:pt x="461772" y="1279779"/>
                    <a:pt x="411607" y="1279779"/>
                  </a:cubicBezTo>
                  <a:close/>
                  <a:moveTo>
                    <a:pt x="1627505" y="508"/>
                  </a:moveTo>
                  <a:cubicBezTo>
                    <a:pt x="1672463" y="45085"/>
                    <a:pt x="1724025" y="97790"/>
                    <a:pt x="1773174" y="149733"/>
                  </a:cubicBezTo>
                  <a:cubicBezTo>
                    <a:pt x="1717167" y="211455"/>
                    <a:pt x="1486154" y="463931"/>
                    <a:pt x="1378839" y="574802"/>
                  </a:cubicBezTo>
                  <a:cubicBezTo>
                    <a:pt x="1294130" y="662686"/>
                    <a:pt x="1328674" y="711581"/>
                    <a:pt x="1341247" y="725043"/>
                  </a:cubicBezTo>
                  <a:cubicBezTo>
                    <a:pt x="1355852" y="740283"/>
                    <a:pt x="1378458" y="748792"/>
                    <a:pt x="1405128" y="748792"/>
                  </a:cubicBezTo>
                  <a:cubicBezTo>
                    <a:pt x="1441069" y="748792"/>
                    <a:pt x="1484630" y="733171"/>
                    <a:pt x="1526667" y="697103"/>
                  </a:cubicBezTo>
                  <a:cubicBezTo>
                    <a:pt x="1622552" y="613410"/>
                    <a:pt x="1925320" y="414782"/>
                    <a:pt x="1996186" y="368808"/>
                  </a:cubicBezTo>
                  <a:cubicBezTo>
                    <a:pt x="2053717" y="440309"/>
                    <a:pt x="2103374" y="518160"/>
                    <a:pt x="2146046" y="599567"/>
                  </a:cubicBezTo>
                  <a:cubicBezTo>
                    <a:pt x="2199767" y="706501"/>
                    <a:pt x="2224150" y="879094"/>
                    <a:pt x="2230881" y="932434"/>
                  </a:cubicBezTo>
                  <a:cubicBezTo>
                    <a:pt x="1925065" y="1035558"/>
                    <a:pt x="1620900" y="1280668"/>
                    <a:pt x="1628521" y="1356995"/>
                  </a:cubicBezTo>
                  <a:cubicBezTo>
                    <a:pt x="1630172" y="1372870"/>
                    <a:pt x="1643253" y="1385062"/>
                    <a:pt x="1659128" y="1385570"/>
                  </a:cubicBezTo>
                  <a:cubicBezTo>
                    <a:pt x="1660779" y="1385697"/>
                    <a:pt x="1662430" y="1385824"/>
                    <a:pt x="1664335" y="1385824"/>
                  </a:cubicBezTo>
                  <a:cubicBezTo>
                    <a:pt x="1747393" y="1385824"/>
                    <a:pt x="2056511" y="1214374"/>
                    <a:pt x="2164080" y="1152652"/>
                  </a:cubicBezTo>
                  <a:lnTo>
                    <a:pt x="2164080" y="1152652"/>
                  </a:lnTo>
                  <a:cubicBezTo>
                    <a:pt x="2170049" y="1189736"/>
                    <a:pt x="2177415" y="1255014"/>
                    <a:pt x="2160397" y="1295146"/>
                  </a:cubicBezTo>
                  <a:cubicBezTo>
                    <a:pt x="2134108" y="1358011"/>
                    <a:pt x="2008886" y="2517521"/>
                    <a:pt x="1987677" y="2716149"/>
                  </a:cubicBezTo>
                  <a:cubicBezTo>
                    <a:pt x="1901571" y="2725547"/>
                    <a:pt x="1490980" y="2768981"/>
                    <a:pt x="1258316" y="2768981"/>
                  </a:cubicBezTo>
                  <a:cubicBezTo>
                    <a:pt x="1199515" y="2768981"/>
                    <a:pt x="1152144" y="2766187"/>
                    <a:pt x="1124204" y="2759456"/>
                  </a:cubicBezTo>
                  <a:cubicBezTo>
                    <a:pt x="993521" y="2727452"/>
                    <a:pt x="721233" y="2655570"/>
                    <a:pt x="639318" y="2633599"/>
                  </a:cubicBezTo>
                  <a:cubicBezTo>
                    <a:pt x="713867" y="2496312"/>
                    <a:pt x="1095629" y="1793113"/>
                    <a:pt x="1120775" y="1734312"/>
                  </a:cubicBezTo>
                  <a:cubicBezTo>
                    <a:pt x="1136904" y="1696847"/>
                    <a:pt x="1113536" y="1680083"/>
                    <a:pt x="1105535" y="1675257"/>
                  </a:cubicBezTo>
                  <a:cubicBezTo>
                    <a:pt x="1096391" y="1669923"/>
                    <a:pt x="1085342" y="1667637"/>
                    <a:pt x="1073277" y="1667637"/>
                  </a:cubicBezTo>
                  <a:cubicBezTo>
                    <a:pt x="1026668" y="1667637"/>
                    <a:pt x="964311" y="1703324"/>
                    <a:pt x="932434" y="1745869"/>
                  </a:cubicBezTo>
                  <a:cubicBezTo>
                    <a:pt x="877570" y="1818132"/>
                    <a:pt x="468503" y="2411730"/>
                    <a:pt x="398145" y="2514346"/>
                  </a:cubicBezTo>
                  <a:lnTo>
                    <a:pt x="276225" y="2456434"/>
                  </a:lnTo>
                  <a:cubicBezTo>
                    <a:pt x="219075" y="2429129"/>
                    <a:pt x="108331" y="2358644"/>
                    <a:pt x="0" y="2286889"/>
                  </a:cubicBezTo>
                  <a:lnTo>
                    <a:pt x="0" y="2335149"/>
                  </a:lnTo>
                  <a:cubicBezTo>
                    <a:pt x="101727" y="2402205"/>
                    <a:pt x="202565" y="2465578"/>
                    <a:pt x="257810" y="2491740"/>
                  </a:cubicBezTo>
                  <a:lnTo>
                    <a:pt x="410464" y="2563622"/>
                  </a:lnTo>
                  <a:lnTo>
                    <a:pt x="419989" y="2549779"/>
                  </a:lnTo>
                  <a:cubicBezTo>
                    <a:pt x="425196" y="2542540"/>
                    <a:pt x="903986" y="1845564"/>
                    <a:pt x="962406" y="1769237"/>
                  </a:cubicBezTo>
                  <a:cubicBezTo>
                    <a:pt x="991362" y="1730629"/>
                    <a:pt x="1038352" y="1709420"/>
                    <a:pt x="1068451" y="1707007"/>
                  </a:cubicBezTo>
                  <a:lnTo>
                    <a:pt x="1079500" y="1706753"/>
                  </a:lnTo>
                  <a:lnTo>
                    <a:pt x="1085850" y="1712341"/>
                  </a:lnTo>
                  <a:cubicBezTo>
                    <a:pt x="1057402" y="1781937"/>
                    <a:pt x="596392" y="2628138"/>
                    <a:pt x="592074" y="2637155"/>
                  </a:cubicBezTo>
                  <a:lnTo>
                    <a:pt x="580136" y="2658999"/>
                  </a:lnTo>
                  <a:lnTo>
                    <a:pt x="604647" y="2665222"/>
                  </a:lnTo>
                  <a:cubicBezTo>
                    <a:pt x="608203" y="2665603"/>
                    <a:pt x="960501" y="2760345"/>
                    <a:pt x="1115314" y="2797683"/>
                  </a:cubicBezTo>
                  <a:cubicBezTo>
                    <a:pt x="1146302" y="2805303"/>
                    <a:pt x="1198245" y="2808478"/>
                    <a:pt x="1262126" y="2808478"/>
                  </a:cubicBezTo>
                  <a:cubicBezTo>
                    <a:pt x="1523746" y="2808478"/>
                    <a:pt x="1983867" y="2756408"/>
                    <a:pt x="2008378" y="2753487"/>
                  </a:cubicBezTo>
                  <a:lnTo>
                    <a:pt x="2024253" y="2751836"/>
                  </a:lnTo>
                  <a:lnTo>
                    <a:pt x="2024888" y="2735834"/>
                  </a:lnTo>
                  <a:cubicBezTo>
                    <a:pt x="2083689" y="2188210"/>
                    <a:pt x="2177161" y="1356868"/>
                    <a:pt x="2196592" y="1310894"/>
                  </a:cubicBezTo>
                  <a:cubicBezTo>
                    <a:pt x="2225421" y="1242187"/>
                    <a:pt x="2197608" y="1122807"/>
                    <a:pt x="2197100" y="1117473"/>
                  </a:cubicBezTo>
                  <a:lnTo>
                    <a:pt x="2191258" y="1091438"/>
                  </a:lnTo>
                  <a:lnTo>
                    <a:pt x="2168017" y="1104646"/>
                  </a:lnTo>
                  <a:cubicBezTo>
                    <a:pt x="2007616" y="1197483"/>
                    <a:pt x="1739265" y="1340104"/>
                    <a:pt x="1670812" y="1345819"/>
                  </a:cubicBezTo>
                  <a:cubicBezTo>
                    <a:pt x="1695450" y="1288288"/>
                    <a:pt x="1941195" y="1068197"/>
                    <a:pt x="2259457" y="965327"/>
                  </a:cubicBezTo>
                  <a:lnTo>
                    <a:pt x="2274824" y="960628"/>
                  </a:lnTo>
                  <a:lnTo>
                    <a:pt x="2273173" y="944753"/>
                  </a:lnTo>
                  <a:cubicBezTo>
                    <a:pt x="2270760" y="935990"/>
                    <a:pt x="2248281" y="715518"/>
                    <a:pt x="2182114" y="582803"/>
                  </a:cubicBezTo>
                  <a:lnTo>
                    <a:pt x="2182114" y="582803"/>
                  </a:lnTo>
                  <a:lnTo>
                    <a:pt x="2182114" y="582676"/>
                  </a:lnTo>
                  <a:lnTo>
                    <a:pt x="2182114" y="582676"/>
                  </a:lnTo>
                  <a:cubicBezTo>
                    <a:pt x="2135378" y="493268"/>
                    <a:pt x="2079879" y="408559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960" y="556514"/>
                    <a:pt x="397129" y="875284"/>
                    <a:pt x="535051" y="907034"/>
                  </a:cubicBezTo>
                  <a:lnTo>
                    <a:pt x="535051" y="907034"/>
                  </a:lnTo>
                  <a:lnTo>
                    <a:pt x="535940" y="907288"/>
                  </a:lnTo>
                  <a:lnTo>
                    <a:pt x="535940" y="907288"/>
                  </a:lnTo>
                  <a:cubicBezTo>
                    <a:pt x="563499" y="913511"/>
                    <a:pt x="587756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6"/>
          <p:cNvSpPr txBox="1"/>
          <p:nvPr/>
        </p:nvSpPr>
        <p:spPr>
          <a:xfrm>
            <a:off x="2786018" y="0"/>
            <a:ext cx="11205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EA5A42"/>
                </a:solidFill>
                <a:latin typeface="Calibri"/>
                <a:ea typeface="Calibri"/>
                <a:cs typeface="Calibri"/>
                <a:sym typeface="Calibri"/>
              </a:rPr>
              <a:t>Yaratıcı Düşünmenin Gelişimi için Stratejiler</a:t>
            </a:r>
            <a:endParaRPr sz="4700" b="1" i="0" u="none" strike="noStrike" cap="none">
              <a:solidFill>
                <a:srgbClr val="EA5A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6215042" y="2571732"/>
            <a:ext cx="23751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7" b="1" i="0" u="none" strike="noStrike" cap="non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0" y="10929978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 i="0" u="none" strike="noStrike" cap="none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 i="0" u="none" strike="noStrike" cap="none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8858248" y="3286111"/>
            <a:ext cx="9858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Askı olmasaydı evde askı olarak ne kullanabilirdik?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8786810" y="4038329"/>
            <a:ext cx="985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Daha gelişmiş bir askı için askıya ne eklerdiniz?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59" name="Google Shape;159;p7"/>
          <p:cNvSpPr/>
          <p:nvPr/>
        </p:nvSpPr>
        <p:spPr>
          <a:xfrm>
            <a:off x="-214378" y="1714476"/>
            <a:ext cx="18860068" cy="9858444"/>
          </a:xfrm>
          <a:custGeom>
            <a:avLst/>
            <a:gdLst/>
            <a:ahLst/>
            <a:cxnLst/>
            <a:rect l="l" t="t" r="r" b="b"/>
            <a:pathLst>
              <a:path w="18216934" h="8846744" extrusionOk="0">
                <a:moveTo>
                  <a:pt x="0" y="0"/>
                </a:moveTo>
                <a:lnTo>
                  <a:pt x="18216934" y="0"/>
                </a:lnTo>
                <a:lnTo>
                  <a:pt x="18216934" y="8846744"/>
                </a:lnTo>
                <a:lnTo>
                  <a:pt x="0" y="884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60" name="Google Shape;160;p7"/>
          <p:cNvSpPr/>
          <p:nvPr/>
        </p:nvSpPr>
        <p:spPr>
          <a:xfrm>
            <a:off x="16287800" y="-857292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61" name="Google Shape;161;p7"/>
          <p:cNvGrpSpPr/>
          <p:nvPr/>
        </p:nvGrpSpPr>
        <p:grpSpPr>
          <a:xfrm>
            <a:off x="-82812" y="-1110317"/>
            <a:ext cx="2274826" cy="2811780"/>
            <a:chOff x="1131697" y="654685"/>
            <a:chExt cx="2274824" cy="2811780"/>
          </a:xfrm>
        </p:grpSpPr>
        <p:sp>
          <p:nvSpPr>
            <p:cNvPr id="162" name="Google Shape;162;p7"/>
            <p:cNvSpPr/>
            <p:nvPr/>
          </p:nvSpPr>
          <p:spPr>
            <a:xfrm>
              <a:off x="1131697" y="654685"/>
              <a:ext cx="2274824" cy="2808478"/>
            </a:xfrm>
            <a:custGeom>
              <a:avLst/>
              <a:gdLst/>
              <a:ahLst/>
              <a:cxnLst/>
              <a:rect l="l" t="t" r="r" b="b"/>
              <a:pathLst>
                <a:path w="2274824" h="2808478" extrusionOk="0">
                  <a:moveTo>
                    <a:pt x="1071372" y="508"/>
                  </a:moveTo>
                  <a:cubicBezTo>
                    <a:pt x="1038733" y="51054"/>
                    <a:pt x="1008380" y="97155"/>
                    <a:pt x="985139" y="130048"/>
                  </a:cubicBezTo>
                  <a:cubicBezTo>
                    <a:pt x="929894" y="208026"/>
                    <a:pt x="949833" y="284734"/>
                    <a:pt x="993902" y="324104"/>
                  </a:cubicBezTo>
                  <a:cubicBezTo>
                    <a:pt x="1018159" y="346583"/>
                    <a:pt x="1049020" y="357632"/>
                    <a:pt x="1080135" y="357632"/>
                  </a:cubicBezTo>
                  <a:cubicBezTo>
                    <a:pt x="1110361" y="357632"/>
                    <a:pt x="1140587" y="347091"/>
                    <a:pt x="1164844" y="326136"/>
                  </a:cubicBezTo>
                  <a:cubicBezTo>
                    <a:pt x="1214120" y="283591"/>
                    <a:pt x="1290066" y="176911"/>
                    <a:pt x="1362583" y="74168"/>
                  </a:cubicBezTo>
                  <a:cubicBezTo>
                    <a:pt x="1379220" y="50419"/>
                    <a:pt x="1397254" y="24765"/>
                    <a:pt x="1414780" y="381"/>
                  </a:cubicBezTo>
                  <a:lnTo>
                    <a:pt x="1368552" y="381"/>
                  </a:lnTo>
                  <a:cubicBezTo>
                    <a:pt x="1356995" y="16637"/>
                    <a:pt x="1344422" y="34417"/>
                    <a:pt x="1330833" y="53975"/>
                  </a:cubicBezTo>
                  <a:cubicBezTo>
                    <a:pt x="1262634" y="149987"/>
                    <a:pt x="1185799" y="259334"/>
                    <a:pt x="1140460" y="298704"/>
                  </a:cubicBezTo>
                  <a:cubicBezTo>
                    <a:pt x="1123569" y="314198"/>
                    <a:pt x="1101979" y="321945"/>
                    <a:pt x="1080389" y="321945"/>
                  </a:cubicBezTo>
                  <a:cubicBezTo>
                    <a:pt x="1058799" y="321945"/>
                    <a:pt x="1037336" y="314198"/>
                    <a:pt x="1020826" y="298704"/>
                  </a:cubicBezTo>
                  <a:cubicBezTo>
                    <a:pt x="991616" y="272669"/>
                    <a:pt x="973328" y="218567"/>
                    <a:pt x="1017778" y="156337"/>
                  </a:cubicBezTo>
                  <a:cubicBezTo>
                    <a:pt x="1044956" y="117729"/>
                    <a:pt x="1082167" y="61214"/>
                    <a:pt x="1121156" y="381"/>
                  </a:cubicBezTo>
                  <a:close/>
                  <a:moveTo>
                    <a:pt x="854710" y="358775"/>
                  </a:moveTo>
                  <a:cubicBezTo>
                    <a:pt x="871093" y="358775"/>
                    <a:pt x="887730" y="363728"/>
                    <a:pt x="901065" y="372872"/>
                  </a:cubicBezTo>
                  <a:cubicBezTo>
                    <a:pt x="931545" y="392684"/>
                    <a:pt x="953008" y="431673"/>
                    <a:pt x="964311" y="489331"/>
                  </a:cubicBezTo>
                  <a:cubicBezTo>
                    <a:pt x="966724" y="502539"/>
                    <a:pt x="966470" y="512699"/>
                    <a:pt x="962152" y="517271"/>
                  </a:cubicBezTo>
                  <a:cubicBezTo>
                    <a:pt x="957199" y="521843"/>
                    <a:pt x="946023" y="523367"/>
                    <a:pt x="931418" y="523367"/>
                  </a:cubicBezTo>
                  <a:cubicBezTo>
                    <a:pt x="912622" y="523367"/>
                    <a:pt x="888238" y="520700"/>
                    <a:pt x="864362" y="518160"/>
                  </a:cubicBezTo>
                  <a:lnTo>
                    <a:pt x="830199" y="514858"/>
                  </a:lnTo>
                  <a:cubicBezTo>
                    <a:pt x="806704" y="512699"/>
                    <a:pt x="793242" y="506222"/>
                    <a:pt x="788670" y="495300"/>
                  </a:cubicBezTo>
                  <a:cubicBezTo>
                    <a:pt x="784098" y="484378"/>
                    <a:pt x="779907" y="448564"/>
                    <a:pt x="845947" y="359283"/>
                  </a:cubicBezTo>
                  <a:cubicBezTo>
                    <a:pt x="848868" y="358902"/>
                    <a:pt x="851789" y="358775"/>
                    <a:pt x="854710" y="358775"/>
                  </a:cubicBezTo>
                  <a:close/>
                  <a:moveTo>
                    <a:pt x="854583" y="318770"/>
                  </a:moveTo>
                  <a:cubicBezTo>
                    <a:pt x="845820" y="318770"/>
                    <a:pt x="837057" y="319659"/>
                    <a:pt x="828421" y="321564"/>
                  </a:cubicBezTo>
                  <a:lnTo>
                    <a:pt x="821309" y="322961"/>
                  </a:lnTo>
                  <a:lnTo>
                    <a:pt x="817372" y="328295"/>
                  </a:lnTo>
                  <a:cubicBezTo>
                    <a:pt x="755523" y="410845"/>
                    <a:pt x="733171" y="470535"/>
                    <a:pt x="750697" y="510540"/>
                  </a:cubicBezTo>
                  <a:lnTo>
                    <a:pt x="752475" y="514096"/>
                  </a:lnTo>
                  <a:cubicBezTo>
                    <a:pt x="764413" y="536829"/>
                    <a:pt x="788924" y="549656"/>
                    <a:pt x="825373" y="552958"/>
                  </a:cubicBezTo>
                  <a:lnTo>
                    <a:pt x="858647" y="556768"/>
                  </a:lnTo>
                  <a:cubicBezTo>
                    <a:pt x="884174" y="559562"/>
                    <a:pt x="906907" y="561975"/>
                    <a:pt x="926465" y="561975"/>
                  </a:cubicBezTo>
                  <a:cubicBezTo>
                    <a:pt x="954024" y="561975"/>
                    <a:pt x="975233" y="557149"/>
                    <a:pt x="989457" y="541909"/>
                  </a:cubicBezTo>
                  <a:cubicBezTo>
                    <a:pt x="1003808" y="528828"/>
                    <a:pt x="1007491" y="508000"/>
                    <a:pt x="1002030" y="480568"/>
                  </a:cubicBezTo>
                  <a:cubicBezTo>
                    <a:pt x="989330" y="411353"/>
                    <a:pt x="961009" y="363601"/>
                    <a:pt x="920623" y="337820"/>
                  </a:cubicBezTo>
                  <a:cubicBezTo>
                    <a:pt x="901065" y="325247"/>
                    <a:pt x="877951" y="318643"/>
                    <a:pt x="854456" y="318643"/>
                  </a:cubicBezTo>
                  <a:close/>
                  <a:moveTo>
                    <a:pt x="411607" y="1279652"/>
                  </a:moveTo>
                  <a:cubicBezTo>
                    <a:pt x="389509" y="1279652"/>
                    <a:pt x="370840" y="1282827"/>
                    <a:pt x="360299" y="1288669"/>
                  </a:cubicBezTo>
                  <a:cubicBezTo>
                    <a:pt x="318262" y="1312926"/>
                    <a:pt x="79502" y="1505839"/>
                    <a:pt x="23495" y="1563116"/>
                  </a:cubicBezTo>
                  <a:cubicBezTo>
                    <a:pt x="18796" y="1567942"/>
                    <a:pt x="10922" y="1574673"/>
                    <a:pt x="254" y="1582928"/>
                  </a:cubicBezTo>
                  <a:lnTo>
                    <a:pt x="254" y="1631061"/>
                  </a:lnTo>
                  <a:cubicBezTo>
                    <a:pt x="24257" y="1613281"/>
                    <a:pt x="42164" y="1599057"/>
                    <a:pt x="50927" y="1590040"/>
                  </a:cubicBezTo>
                  <a:cubicBezTo>
                    <a:pt x="108331" y="1530985"/>
                    <a:pt x="343154" y="1343406"/>
                    <a:pt x="378968" y="1322324"/>
                  </a:cubicBezTo>
                  <a:cubicBezTo>
                    <a:pt x="383413" y="1319657"/>
                    <a:pt x="394081" y="1318260"/>
                    <a:pt x="407924" y="1318260"/>
                  </a:cubicBezTo>
                  <a:cubicBezTo>
                    <a:pt x="444627" y="1318260"/>
                    <a:pt x="503555" y="1328801"/>
                    <a:pt x="525272" y="1356360"/>
                  </a:cubicBezTo>
                  <a:cubicBezTo>
                    <a:pt x="539369" y="1374648"/>
                    <a:pt x="530860" y="1399159"/>
                    <a:pt x="500126" y="1432052"/>
                  </a:cubicBezTo>
                  <a:cubicBezTo>
                    <a:pt x="432181" y="1502283"/>
                    <a:pt x="199263" y="1689862"/>
                    <a:pt x="254" y="1846961"/>
                  </a:cubicBezTo>
                  <a:lnTo>
                    <a:pt x="254" y="1846961"/>
                  </a:lnTo>
                  <a:lnTo>
                    <a:pt x="254" y="1898777"/>
                  </a:lnTo>
                  <a:lnTo>
                    <a:pt x="254" y="1898777"/>
                  </a:lnTo>
                  <a:cubicBezTo>
                    <a:pt x="205232" y="1737487"/>
                    <a:pt x="456565" y="1535938"/>
                    <a:pt x="529463" y="1460373"/>
                  </a:cubicBezTo>
                  <a:cubicBezTo>
                    <a:pt x="590296" y="1397254"/>
                    <a:pt x="573151" y="1353820"/>
                    <a:pt x="557657" y="1332865"/>
                  </a:cubicBezTo>
                  <a:cubicBezTo>
                    <a:pt x="529082" y="1295908"/>
                    <a:pt x="461772" y="1279779"/>
                    <a:pt x="411607" y="1279779"/>
                  </a:cubicBezTo>
                  <a:close/>
                  <a:moveTo>
                    <a:pt x="1627505" y="508"/>
                  </a:moveTo>
                  <a:cubicBezTo>
                    <a:pt x="1672463" y="45085"/>
                    <a:pt x="1724025" y="97790"/>
                    <a:pt x="1773174" y="149733"/>
                  </a:cubicBezTo>
                  <a:cubicBezTo>
                    <a:pt x="1717167" y="211455"/>
                    <a:pt x="1486154" y="463931"/>
                    <a:pt x="1378839" y="574802"/>
                  </a:cubicBezTo>
                  <a:cubicBezTo>
                    <a:pt x="1294130" y="662686"/>
                    <a:pt x="1328674" y="711581"/>
                    <a:pt x="1341247" y="725043"/>
                  </a:cubicBezTo>
                  <a:cubicBezTo>
                    <a:pt x="1355852" y="740283"/>
                    <a:pt x="1378458" y="748792"/>
                    <a:pt x="1405128" y="748792"/>
                  </a:cubicBezTo>
                  <a:cubicBezTo>
                    <a:pt x="1441069" y="748792"/>
                    <a:pt x="1484630" y="733171"/>
                    <a:pt x="1526667" y="697103"/>
                  </a:cubicBezTo>
                  <a:cubicBezTo>
                    <a:pt x="1622552" y="613410"/>
                    <a:pt x="1925320" y="414782"/>
                    <a:pt x="1996186" y="368808"/>
                  </a:cubicBezTo>
                  <a:cubicBezTo>
                    <a:pt x="2053717" y="440309"/>
                    <a:pt x="2103374" y="518160"/>
                    <a:pt x="2146046" y="599567"/>
                  </a:cubicBezTo>
                  <a:cubicBezTo>
                    <a:pt x="2199767" y="706501"/>
                    <a:pt x="2224150" y="879094"/>
                    <a:pt x="2230881" y="932434"/>
                  </a:cubicBezTo>
                  <a:cubicBezTo>
                    <a:pt x="1925065" y="1035558"/>
                    <a:pt x="1620900" y="1280668"/>
                    <a:pt x="1628521" y="1356995"/>
                  </a:cubicBezTo>
                  <a:cubicBezTo>
                    <a:pt x="1630172" y="1372870"/>
                    <a:pt x="1643253" y="1385062"/>
                    <a:pt x="1659128" y="1385570"/>
                  </a:cubicBezTo>
                  <a:cubicBezTo>
                    <a:pt x="1660779" y="1385697"/>
                    <a:pt x="1662430" y="1385824"/>
                    <a:pt x="1664335" y="1385824"/>
                  </a:cubicBezTo>
                  <a:cubicBezTo>
                    <a:pt x="1747393" y="1385824"/>
                    <a:pt x="2056511" y="1214374"/>
                    <a:pt x="2164080" y="1152652"/>
                  </a:cubicBezTo>
                  <a:lnTo>
                    <a:pt x="2164080" y="1152652"/>
                  </a:lnTo>
                  <a:cubicBezTo>
                    <a:pt x="2170049" y="1189736"/>
                    <a:pt x="2177415" y="1255014"/>
                    <a:pt x="2160397" y="1295146"/>
                  </a:cubicBezTo>
                  <a:cubicBezTo>
                    <a:pt x="2134108" y="1358011"/>
                    <a:pt x="2008886" y="2517521"/>
                    <a:pt x="1987677" y="2716149"/>
                  </a:cubicBezTo>
                  <a:cubicBezTo>
                    <a:pt x="1901571" y="2725547"/>
                    <a:pt x="1490980" y="2768981"/>
                    <a:pt x="1258316" y="2768981"/>
                  </a:cubicBezTo>
                  <a:cubicBezTo>
                    <a:pt x="1199515" y="2768981"/>
                    <a:pt x="1152144" y="2766187"/>
                    <a:pt x="1124204" y="2759456"/>
                  </a:cubicBezTo>
                  <a:cubicBezTo>
                    <a:pt x="993521" y="2727452"/>
                    <a:pt x="721233" y="2655570"/>
                    <a:pt x="639318" y="2633599"/>
                  </a:cubicBezTo>
                  <a:cubicBezTo>
                    <a:pt x="713867" y="2496312"/>
                    <a:pt x="1095629" y="1793113"/>
                    <a:pt x="1120775" y="1734312"/>
                  </a:cubicBezTo>
                  <a:cubicBezTo>
                    <a:pt x="1136904" y="1696847"/>
                    <a:pt x="1113536" y="1680083"/>
                    <a:pt x="1105535" y="1675257"/>
                  </a:cubicBezTo>
                  <a:cubicBezTo>
                    <a:pt x="1096391" y="1669923"/>
                    <a:pt x="1085342" y="1667637"/>
                    <a:pt x="1073277" y="1667637"/>
                  </a:cubicBezTo>
                  <a:cubicBezTo>
                    <a:pt x="1026668" y="1667637"/>
                    <a:pt x="964311" y="1703324"/>
                    <a:pt x="932434" y="1745869"/>
                  </a:cubicBezTo>
                  <a:cubicBezTo>
                    <a:pt x="877570" y="1818132"/>
                    <a:pt x="468503" y="2411730"/>
                    <a:pt x="398145" y="2514346"/>
                  </a:cubicBezTo>
                  <a:lnTo>
                    <a:pt x="276225" y="2456434"/>
                  </a:lnTo>
                  <a:cubicBezTo>
                    <a:pt x="219075" y="2429129"/>
                    <a:pt x="108331" y="2358644"/>
                    <a:pt x="0" y="2286889"/>
                  </a:cubicBezTo>
                  <a:lnTo>
                    <a:pt x="0" y="2335149"/>
                  </a:lnTo>
                  <a:cubicBezTo>
                    <a:pt x="101727" y="2402205"/>
                    <a:pt x="202565" y="2465578"/>
                    <a:pt x="257810" y="2491740"/>
                  </a:cubicBezTo>
                  <a:lnTo>
                    <a:pt x="410464" y="2563622"/>
                  </a:lnTo>
                  <a:lnTo>
                    <a:pt x="419989" y="2549779"/>
                  </a:lnTo>
                  <a:cubicBezTo>
                    <a:pt x="425196" y="2542540"/>
                    <a:pt x="903986" y="1845564"/>
                    <a:pt x="962406" y="1769237"/>
                  </a:cubicBezTo>
                  <a:cubicBezTo>
                    <a:pt x="991362" y="1730629"/>
                    <a:pt x="1038352" y="1709420"/>
                    <a:pt x="1068451" y="1707007"/>
                  </a:cubicBezTo>
                  <a:lnTo>
                    <a:pt x="1079500" y="1706753"/>
                  </a:lnTo>
                  <a:lnTo>
                    <a:pt x="1085850" y="1712341"/>
                  </a:lnTo>
                  <a:cubicBezTo>
                    <a:pt x="1057402" y="1781937"/>
                    <a:pt x="596392" y="2628138"/>
                    <a:pt x="592074" y="2637155"/>
                  </a:cubicBezTo>
                  <a:lnTo>
                    <a:pt x="580136" y="2658999"/>
                  </a:lnTo>
                  <a:lnTo>
                    <a:pt x="604647" y="2665222"/>
                  </a:lnTo>
                  <a:cubicBezTo>
                    <a:pt x="608203" y="2665603"/>
                    <a:pt x="960501" y="2760345"/>
                    <a:pt x="1115314" y="2797683"/>
                  </a:cubicBezTo>
                  <a:cubicBezTo>
                    <a:pt x="1146302" y="2805303"/>
                    <a:pt x="1198245" y="2808478"/>
                    <a:pt x="1262126" y="2808478"/>
                  </a:cubicBezTo>
                  <a:cubicBezTo>
                    <a:pt x="1523746" y="2808478"/>
                    <a:pt x="1983867" y="2756408"/>
                    <a:pt x="2008378" y="2753487"/>
                  </a:cubicBezTo>
                  <a:lnTo>
                    <a:pt x="2024253" y="2751836"/>
                  </a:lnTo>
                  <a:lnTo>
                    <a:pt x="2024888" y="2735834"/>
                  </a:lnTo>
                  <a:cubicBezTo>
                    <a:pt x="2083689" y="2188210"/>
                    <a:pt x="2177161" y="1356868"/>
                    <a:pt x="2196592" y="1310894"/>
                  </a:cubicBezTo>
                  <a:cubicBezTo>
                    <a:pt x="2225421" y="1242187"/>
                    <a:pt x="2197608" y="1122807"/>
                    <a:pt x="2197100" y="1117473"/>
                  </a:cubicBezTo>
                  <a:lnTo>
                    <a:pt x="2191258" y="1091438"/>
                  </a:lnTo>
                  <a:lnTo>
                    <a:pt x="2168017" y="1104646"/>
                  </a:lnTo>
                  <a:cubicBezTo>
                    <a:pt x="2007616" y="1197483"/>
                    <a:pt x="1739265" y="1340104"/>
                    <a:pt x="1670812" y="1345819"/>
                  </a:cubicBezTo>
                  <a:cubicBezTo>
                    <a:pt x="1695450" y="1288288"/>
                    <a:pt x="1941195" y="1068197"/>
                    <a:pt x="2259457" y="965327"/>
                  </a:cubicBezTo>
                  <a:lnTo>
                    <a:pt x="2274824" y="960628"/>
                  </a:lnTo>
                  <a:lnTo>
                    <a:pt x="2273173" y="944753"/>
                  </a:lnTo>
                  <a:cubicBezTo>
                    <a:pt x="2270760" y="935990"/>
                    <a:pt x="2248281" y="715518"/>
                    <a:pt x="2182114" y="582803"/>
                  </a:cubicBezTo>
                  <a:lnTo>
                    <a:pt x="2182114" y="582803"/>
                  </a:lnTo>
                  <a:lnTo>
                    <a:pt x="2182114" y="582676"/>
                  </a:lnTo>
                  <a:lnTo>
                    <a:pt x="2182114" y="582676"/>
                  </a:lnTo>
                  <a:cubicBezTo>
                    <a:pt x="2135378" y="493268"/>
                    <a:pt x="2079879" y="408559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960" y="556514"/>
                    <a:pt x="397129" y="875284"/>
                    <a:pt x="535051" y="907034"/>
                  </a:cubicBezTo>
                  <a:lnTo>
                    <a:pt x="535051" y="907034"/>
                  </a:lnTo>
                  <a:lnTo>
                    <a:pt x="535940" y="907288"/>
                  </a:lnTo>
                  <a:lnTo>
                    <a:pt x="535940" y="907288"/>
                  </a:lnTo>
                  <a:cubicBezTo>
                    <a:pt x="563499" y="913511"/>
                    <a:pt x="587756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7"/>
          <p:cNvSpPr txBox="1"/>
          <p:nvPr/>
        </p:nvSpPr>
        <p:spPr>
          <a:xfrm>
            <a:off x="2786018" y="0"/>
            <a:ext cx="11205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EA5A42"/>
                </a:solidFill>
                <a:latin typeface="Calibri"/>
                <a:ea typeface="Calibri"/>
                <a:cs typeface="Calibri"/>
                <a:sym typeface="Calibri"/>
              </a:rPr>
              <a:t>Yaratıcı Düşünmenin Gelişimi için Stratejiler</a:t>
            </a:r>
            <a:endParaRPr sz="4700" b="1" i="0" u="none" strike="noStrike" cap="none">
              <a:solidFill>
                <a:srgbClr val="EA5A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6411817" y="2550732"/>
            <a:ext cx="23751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7" b="1" i="0" u="none" strike="noStrike" cap="non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0" y="10929978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 i="0" u="none" strike="noStrike" cap="none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 i="0" u="none" strike="noStrike" cap="none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8858248" y="3286111"/>
            <a:ext cx="9858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Askı olmasaydı evde askı olarak ne kullanabilirdik?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8786810" y="4038329"/>
            <a:ext cx="985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Daha gelişmiş bir askı için askıya ne eklerdiniz?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8786810" y="4809273"/>
            <a:ext cx="95220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Elbise askısına asılan giysinin çabuk kuruması için ne yapabiliriz?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0" y="-1051560"/>
            <a:ext cx="18288000" cy="12392025"/>
          </a:xfrm>
          <a:custGeom>
            <a:avLst/>
            <a:gdLst/>
            <a:ahLst/>
            <a:cxnLst/>
            <a:rect l="l" t="t" r="r" b="b"/>
            <a:pathLst>
              <a:path w="18288000" h="12392025" extrusionOk="0">
                <a:moveTo>
                  <a:pt x="0" y="0"/>
                </a:moveTo>
                <a:lnTo>
                  <a:pt x="18288000" y="0"/>
                </a:lnTo>
                <a:lnTo>
                  <a:pt x="18288000" y="12392025"/>
                </a:lnTo>
                <a:lnTo>
                  <a:pt x="0" y="12392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76" name="Google Shape;176;p8"/>
          <p:cNvSpPr/>
          <p:nvPr/>
        </p:nvSpPr>
        <p:spPr>
          <a:xfrm>
            <a:off x="-214378" y="1714476"/>
            <a:ext cx="18860068" cy="9858444"/>
          </a:xfrm>
          <a:custGeom>
            <a:avLst/>
            <a:gdLst/>
            <a:ahLst/>
            <a:cxnLst/>
            <a:rect l="l" t="t" r="r" b="b"/>
            <a:pathLst>
              <a:path w="18216934" h="8846744" extrusionOk="0">
                <a:moveTo>
                  <a:pt x="0" y="0"/>
                </a:moveTo>
                <a:lnTo>
                  <a:pt x="18216934" y="0"/>
                </a:lnTo>
                <a:lnTo>
                  <a:pt x="18216934" y="8846744"/>
                </a:lnTo>
                <a:lnTo>
                  <a:pt x="0" y="8846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77" name="Google Shape;177;p8"/>
          <p:cNvSpPr/>
          <p:nvPr/>
        </p:nvSpPr>
        <p:spPr>
          <a:xfrm>
            <a:off x="16287800" y="-857292"/>
            <a:ext cx="1771650" cy="1543092"/>
          </a:xfrm>
          <a:custGeom>
            <a:avLst/>
            <a:gdLst/>
            <a:ahLst/>
            <a:cxnLst/>
            <a:rect l="l" t="t" r="r" b="b"/>
            <a:pathLst>
              <a:path w="1771650" h="1371600" extrusionOk="0">
                <a:moveTo>
                  <a:pt x="0" y="0"/>
                </a:moveTo>
                <a:lnTo>
                  <a:pt x="1771650" y="0"/>
                </a:lnTo>
                <a:lnTo>
                  <a:pt x="177165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78" name="Google Shape;178;p8"/>
          <p:cNvGrpSpPr/>
          <p:nvPr/>
        </p:nvGrpSpPr>
        <p:grpSpPr>
          <a:xfrm>
            <a:off x="-82812" y="-1110317"/>
            <a:ext cx="2274826" cy="2811780"/>
            <a:chOff x="1131697" y="654685"/>
            <a:chExt cx="2274824" cy="2811780"/>
          </a:xfrm>
        </p:grpSpPr>
        <p:sp>
          <p:nvSpPr>
            <p:cNvPr id="179" name="Google Shape;179;p8"/>
            <p:cNvSpPr/>
            <p:nvPr/>
          </p:nvSpPr>
          <p:spPr>
            <a:xfrm>
              <a:off x="1131697" y="654685"/>
              <a:ext cx="2274824" cy="2808478"/>
            </a:xfrm>
            <a:custGeom>
              <a:avLst/>
              <a:gdLst/>
              <a:ahLst/>
              <a:cxnLst/>
              <a:rect l="l" t="t" r="r" b="b"/>
              <a:pathLst>
                <a:path w="2274824" h="2808478" extrusionOk="0">
                  <a:moveTo>
                    <a:pt x="1071372" y="508"/>
                  </a:moveTo>
                  <a:cubicBezTo>
                    <a:pt x="1038733" y="51054"/>
                    <a:pt x="1008380" y="97155"/>
                    <a:pt x="985139" y="130048"/>
                  </a:cubicBezTo>
                  <a:cubicBezTo>
                    <a:pt x="929894" y="208026"/>
                    <a:pt x="949833" y="284734"/>
                    <a:pt x="993902" y="324104"/>
                  </a:cubicBezTo>
                  <a:cubicBezTo>
                    <a:pt x="1018159" y="346583"/>
                    <a:pt x="1049020" y="357632"/>
                    <a:pt x="1080135" y="357632"/>
                  </a:cubicBezTo>
                  <a:cubicBezTo>
                    <a:pt x="1110361" y="357632"/>
                    <a:pt x="1140587" y="347091"/>
                    <a:pt x="1164844" y="326136"/>
                  </a:cubicBezTo>
                  <a:cubicBezTo>
                    <a:pt x="1214120" y="283591"/>
                    <a:pt x="1290066" y="176911"/>
                    <a:pt x="1362583" y="74168"/>
                  </a:cubicBezTo>
                  <a:cubicBezTo>
                    <a:pt x="1379220" y="50419"/>
                    <a:pt x="1397254" y="24765"/>
                    <a:pt x="1414780" y="381"/>
                  </a:cubicBezTo>
                  <a:lnTo>
                    <a:pt x="1368552" y="381"/>
                  </a:lnTo>
                  <a:cubicBezTo>
                    <a:pt x="1356995" y="16637"/>
                    <a:pt x="1344422" y="34417"/>
                    <a:pt x="1330833" y="53975"/>
                  </a:cubicBezTo>
                  <a:cubicBezTo>
                    <a:pt x="1262634" y="149987"/>
                    <a:pt x="1185799" y="259334"/>
                    <a:pt x="1140460" y="298704"/>
                  </a:cubicBezTo>
                  <a:cubicBezTo>
                    <a:pt x="1123569" y="314198"/>
                    <a:pt x="1101979" y="321945"/>
                    <a:pt x="1080389" y="321945"/>
                  </a:cubicBezTo>
                  <a:cubicBezTo>
                    <a:pt x="1058799" y="321945"/>
                    <a:pt x="1037336" y="314198"/>
                    <a:pt x="1020826" y="298704"/>
                  </a:cubicBezTo>
                  <a:cubicBezTo>
                    <a:pt x="991616" y="272669"/>
                    <a:pt x="973328" y="218567"/>
                    <a:pt x="1017778" y="156337"/>
                  </a:cubicBezTo>
                  <a:cubicBezTo>
                    <a:pt x="1044956" y="117729"/>
                    <a:pt x="1082167" y="61214"/>
                    <a:pt x="1121156" y="381"/>
                  </a:cubicBezTo>
                  <a:close/>
                  <a:moveTo>
                    <a:pt x="854710" y="358775"/>
                  </a:moveTo>
                  <a:cubicBezTo>
                    <a:pt x="871093" y="358775"/>
                    <a:pt x="887730" y="363728"/>
                    <a:pt x="901065" y="372872"/>
                  </a:cubicBezTo>
                  <a:cubicBezTo>
                    <a:pt x="931545" y="392684"/>
                    <a:pt x="953008" y="431673"/>
                    <a:pt x="964311" y="489331"/>
                  </a:cubicBezTo>
                  <a:cubicBezTo>
                    <a:pt x="966724" y="502539"/>
                    <a:pt x="966470" y="512699"/>
                    <a:pt x="962152" y="517271"/>
                  </a:cubicBezTo>
                  <a:cubicBezTo>
                    <a:pt x="957199" y="521843"/>
                    <a:pt x="946023" y="523367"/>
                    <a:pt x="931418" y="523367"/>
                  </a:cubicBezTo>
                  <a:cubicBezTo>
                    <a:pt x="912622" y="523367"/>
                    <a:pt x="888238" y="520700"/>
                    <a:pt x="864362" y="518160"/>
                  </a:cubicBezTo>
                  <a:lnTo>
                    <a:pt x="830199" y="514858"/>
                  </a:lnTo>
                  <a:cubicBezTo>
                    <a:pt x="806704" y="512699"/>
                    <a:pt x="793242" y="506222"/>
                    <a:pt x="788670" y="495300"/>
                  </a:cubicBezTo>
                  <a:cubicBezTo>
                    <a:pt x="784098" y="484378"/>
                    <a:pt x="779907" y="448564"/>
                    <a:pt x="845947" y="359283"/>
                  </a:cubicBezTo>
                  <a:cubicBezTo>
                    <a:pt x="848868" y="358902"/>
                    <a:pt x="851789" y="358775"/>
                    <a:pt x="854710" y="358775"/>
                  </a:cubicBezTo>
                  <a:close/>
                  <a:moveTo>
                    <a:pt x="854583" y="318770"/>
                  </a:moveTo>
                  <a:cubicBezTo>
                    <a:pt x="845820" y="318770"/>
                    <a:pt x="837057" y="319659"/>
                    <a:pt x="828421" y="321564"/>
                  </a:cubicBezTo>
                  <a:lnTo>
                    <a:pt x="821309" y="322961"/>
                  </a:lnTo>
                  <a:lnTo>
                    <a:pt x="817372" y="328295"/>
                  </a:lnTo>
                  <a:cubicBezTo>
                    <a:pt x="755523" y="410845"/>
                    <a:pt x="733171" y="470535"/>
                    <a:pt x="750697" y="510540"/>
                  </a:cubicBezTo>
                  <a:lnTo>
                    <a:pt x="752475" y="514096"/>
                  </a:lnTo>
                  <a:cubicBezTo>
                    <a:pt x="764413" y="536829"/>
                    <a:pt x="788924" y="549656"/>
                    <a:pt x="825373" y="552958"/>
                  </a:cubicBezTo>
                  <a:lnTo>
                    <a:pt x="858647" y="556768"/>
                  </a:lnTo>
                  <a:cubicBezTo>
                    <a:pt x="884174" y="559562"/>
                    <a:pt x="906907" y="561975"/>
                    <a:pt x="926465" y="561975"/>
                  </a:cubicBezTo>
                  <a:cubicBezTo>
                    <a:pt x="954024" y="561975"/>
                    <a:pt x="975233" y="557149"/>
                    <a:pt x="989457" y="541909"/>
                  </a:cubicBezTo>
                  <a:cubicBezTo>
                    <a:pt x="1003808" y="528828"/>
                    <a:pt x="1007491" y="508000"/>
                    <a:pt x="1002030" y="480568"/>
                  </a:cubicBezTo>
                  <a:cubicBezTo>
                    <a:pt x="989330" y="411353"/>
                    <a:pt x="961009" y="363601"/>
                    <a:pt x="920623" y="337820"/>
                  </a:cubicBezTo>
                  <a:cubicBezTo>
                    <a:pt x="901065" y="325247"/>
                    <a:pt x="877951" y="318643"/>
                    <a:pt x="854456" y="318643"/>
                  </a:cubicBezTo>
                  <a:close/>
                  <a:moveTo>
                    <a:pt x="411607" y="1279652"/>
                  </a:moveTo>
                  <a:cubicBezTo>
                    <a:pt x="389509" y="1279652"/>
                    <a:pt x="370840" y="1282827"/>
                    <a:pt x="360299" y="1288669"/>
                  </a:cubicBezTo>
                  <a:cubicBezTo>
                    <a:pt x="318262" y="1312926"/>
                    <a:pt x="79502" y="1505839"/>
                    <a:pt x="23495" y="1563116"/>
                  </a:cubicBezTo>
                  <a:cubicBezTo>
                    <a:pt x="18796" y="1567942"/>
                    <a:pt x="10922" y="1574673"/>
                    <a:pt x="254" y="1582928"/>
                  </a:cubicBezTo>
                  <a:lnTo>
                    <a:pt x="254" y="1631061"/>
                  </a:lnTo>
                  <a:cubicBezTo>
                    <a:pt x="24257" y="1613281"/>
                    <a:pt x="42164" y="1599057"/>
                    <a:pt x="50927" y="1590040"/>
                  </a:cubicBezTo>
                  <a:cubicBezTo>
                    <a:pt x="108331" y="1530985"/>
                    <a:pt x="343154" y="1343406"/>
                    <a:pt x="378968" y="1322324"/>
                  </a:cubicBezTo>
                  <a:cubicBezTo>
                    <a:pt x="383413" y="1319657"/>
                    <a:pt x="394081" y="1318260"/>
                    <a:pt x="407924" y="1318260"/>
                  </a:cubicBezTo>
                  <a:cubicBezTo>
                    <a:pt x="444627" y="1318260"/>
                    <a:pt x="503555" y="1328801"/>
                    <a:pt x="525272" y="1356360"/>
                  </a:cubicBezTo>
                  <a:cubicBezTo>
                    <a:pt x="539369" y="1374648"/>
                    <a:pt x="530860" y="1399159"/>
                    <a:pt x="500126" y="1432052"/>
                  </a:cubicBezTo>
                  <a:cubicBezTo>
                    <a:pt x="432181" y="1502283"/>
                    <a:pt x="199263" y="1689862"/>
                    <a:pt x="254" y="1846961"/>
                  </a:cubicBezTo>
                  <a:lnTo>
                    <a:pt x="254" y="1846961"/>
                  </a:lnTo>
                  <a:lnTo>
                    <a:pt x="254" y="1898777"/>
                  </a:lnTo>
                  <a:lnTo>
                    <a:pt x="254" y="1898777"/>
                  </a:lnTo>
                  <a:cubicBezTo>
                    <a:pt x="205232" y="1737487"/>
                    <a:pt x="456565" y="1535938"/>
                    <a:pt x="529463" y="1460373"/>
                  </a:cubicBezTo>
                  <a:cubicBezTo>
                    <a:pt x="590296" y="1397254"/>
                    <a:pt x="573151" y="1353820"/>
                    <a:pt x="557657" y="1332865"/>
                  </a:cubicBezTo>
                  <a:cubicBezTo>
                    <a:pt x="529082" y="1295908"/>
                    <a:pt x="461772" y="1279779"/>
                    <a:pt x="411607" y="1279779"/>
                  </a:cubicBezTo>
                  <a:close/>
                  <a:moveTo>
                    <a:pt x="1627505" y="508"/>
                  </a:moveTo>
                  <a:cubicBezTo>
                    <a:pt x="1672463" y="45085"/>
                    <a:pt x="1724025" y="97790"/>
                    <a:pt x="1773174" y="149733"/>
                  </a:cubicBezTo>
                  <a:cubicBezTo>
                    <a:pt x="1717167" y="211455"/>
                    <a:pt x="1486154" y="463931"/>
                    <a:pt x="1378839" y="574802"/>
                  </a:cubicBezTo>
                  <a:cubicBezTo>
                    <a:pt x="1294130" y="662686"/>
                    <a:pt x="1328674" y="711581"/>
                    <a:pt x="1341247" y="725043"/>
                  </a:cubicBezTo>
                  <a:cubicBezTo>
                    <a:pt x="1355852" y="740283"/>
                    <a:pt x="1378458" y="748792"/>
                    <a:pt x="1405128" y="748792"/>
                  </a:cubicBezTo>
                  <a:cubicBezTo>
                    <a:pt x="1441069" y="748792"/>
                    <a:pt x="1484630" y="733171"/>
                    <a:pt x="1526667" y="697103"/>
                  </a:cubicBezTo>
                  <a:cubicBezTo>
                    <a:pt x="1622552" y="613410"/>
                    <a:pt x="1925320" y="414782"/>
                    <a:pt x="1996186" y="368808"/>
                  </a:cubicBezTo>
                  <a:cubicBezTo>
                    <a:pt x="2053717" y="440309"/>
                    <a:pt x="2103374" y="518160"/>
                    <a:pt x="2146046" y="599567"/>
                  </a:cubicBezTo>
                  <a:cubicBezTo>
                    <a:pt x="2199767" y="706501"/>
                    <a:pt x="2224150" y="879094"/>
                    <a:pt x="2230881" y="932434"/>
                  </a:cubicBezTo>
                  <a:cubicBezTo>
                    <a:pt x="1925065" y="1035558"/>
                    <a:pt x="1620900" y="1280668"/>
                    <a:pt x="1628521" y="1356995"/>
                  </a:cubicBezTo>
                  <a:cubicBezTo>
                    <a:pt x="1630172" y="1372870"/>
                    <a:pt x="1643253" y="1385062"/>
                    <a:pt x="1659128" y="1385570"/>
                  </a:cubicBezTo>
                  <a:cubicBezTo>
                    <a:pt x="1660779" y="1385697"/>
                    <a:pt x="1662430" y="1385824"/>
                    <a:pt x="1664335" y="1385824"/>
                  </a:cubicBezTo>
                  <a:cubicBezTo>
                    <a:pt x="1747393" y="1385824"/>
                    <a:pt x="2056511" y="1214374"/>
                    <a:pt x="2164080" y="1152652"/>
                  </a:cubicBezTo>
                  <a:lnTo>
                    <a:pt x="2164080" y="1152652"/>
                  </a:lnTo>
                  <a:cubicBezTo>
                    <a:pt x="2170049" y="1189736"/>
                    <a:pt x="2177415" y="1255014"/>
                    <a:pt x="2160397" y="1295146"/>
                  </a:cubicBezTo>
                  <a:cubicBezTo>
                    <a:pt x="2134108" y="1358011"/>
                    <a:pt x="2008886" y="2517521"/>
                    <a:pt x="1987677" y="2716149"/>
                  </a:cubicBezTo>
                  <a:cubicBezTo>
                    <a:pt x="1901571" y="2725547"/>
                    <a:pt x="1490980" y="2768981"/>
                    <a:pt x="1258316" y="2768981"/>
                  </a:cubicBezTo>
                  <a:cubicBezTo>
                    <a:pt x="1199515" y="2768981"/>
                    <a:pt x="1152144" y="2766187"/>
                    <a:pt x="1124204" y="2759456"/>
                  </a:cubicBezTo>
                  <a:cubicBezTo>
                    <a:pt x="993521" y="2727452"/>
                    <a:pt x="721233" y="2655570"/>
                    <a:pt x="639318" y="2633599"/>
                  </a:cubicBezTo>
                  <a:cubicBezTo>
                    <a:pt x="713867" y="2496312"/>
                    <a:pt x="1095629" y="1793113"/>
                    <a:pt x="1120775" y="1734312"/>
                  </a:cubicBezTo>
                  <a:cubicBezTo>
                    <a:pt x="1136904" y="1696847"/>
                    <a:pt x="1113536" y="1680083"/>
                    <a:pt x="1105535" y="1675257"/>
                  </a:cubicBezTo>
                  <a:cubicBezTo>
                    <a:pt x="1096391" y="1669923"/>
                    <a:pt x="1085342" y="1667637"/>
                    <a:pt x="1073277" y="1667637"/>
                  </a:cubicBezTo>
                  <a:cubicBezTo>
                    <a:pt x="1026668" y="1667637"/>
                    <a:pt x="964311" y="1703324"/>
                    <a:pt x="932434" y="1745869"/>
                  </a:cubicBezTo>
                  <a:cubicBezTo>
                    <a:pt x="877570" y="1818132"/>
                    <a:pt x="468503" y="2411730"/>
                    <a:pt x="398145" y="2514346"/>
                  </a:cubicBezTo>
                  <a:lnTo>
                    <a:pt x="276225" y="2456434"/>
                  </a:lnTo>
                  <a:cubicBezTo>
                    <a:pt x="219075" y="2429129"/>
                    <a:pt x="108331" y="2358644"/>
                    <a:pt x="0" y="2286889"/>
                  </a:cubicBezTo>
                  <a:lnTo>
                    <a:pt x="0" y="2335149"/>
                  </a:lnTo>
                  <a:cubicBezTo>
                    <a:pt x="101727" y="2402205"/>
                    <a:pt x="202565" y="2465578"/>
                    <a:pt x="257810" y="2491740"/>
                  </a:cubicBezTo>
                  <a:lnTo>
                    <a:pt x="410464" y="2563622"/>
                  </a:lnTo>
                  <a:lnTo>
                    <a:pt x="419989" y="2549779"/>
                  </a:lnTo>
                  <a:cubicBezTo>
                    <a:pt x="425196" y="2542540"/>
                    <a:pt x="903986" y="1845564"/>
                    <a:pt x="962406" y="1769237"/>
                  </a:cubicBezTo>
                  <a:cubicBezTo>
                    <a:pt x="991362" y="1730629"/>
                    <a:pt x="1038352" y="1709420"/>
                    <a:pt x="1068451" y="1707007"/>
                  </a:cubicBezTo>
                  <a:lnTo>
                    <a:pt x="1079500" y="1706753"/>
                  </a:lnTo>
                  <a:lnTo>
                    <a:pt x="1085850" y="1712341"/>
                  </a:lnTo>
                  <a:cubicBezTo>
                    <a:pt x="1057402" y="1781937"/>
                    <a:pt x="596392" y="2628138"/>
                    <a:pt x="592074" y="2637155"/>
                  </a:cubicBezTo>
                  <a:lnTo>
                    <a:pt x="580136" y="2658999"/>
                  </a:lnTo>
                  <a:lnTo>
                    <a:pt x="604647" y="2665222"/>
                  </a:lnTo>
                  <a:cubicBezTo>
                    <a:pt x="608203" y="2665603"/>
                    <a:pt x="960501" y="2760345"/>
                    <a:pt x="1115314" y="2797683"/>
                  </a:cubicBezTo>
                  <a:cubicBezTo>
                    <a:pt x="1146302" y="2805303"/>
                    <a:pt x="1198245" y="2808478"/>
                    <a:pt x="1262126" y="2808478"/>
                  </a:cubicBezTo>
                  <a:cubicBezTo>
                    <a:pt x="1523746" y="2808478"/>
                    <a:pt x="1983867" y="2756408"/>
                    <a:pt x="2008378" y="2753487"/>
                  </a:cubicBezTo>
                  <a:lnTo>
                    <a:pt x="2024253" y="2751836"/>
                  </a:lnTo>
                  <a:lnTo>
                    <a:pt x="2024888" y="2735834"/>
                  </a:lnTo>
                  <a:cubicBezTo>
                    <a:pt x="2083689" y="2188210"/>
                    <a:pt x="2177161" y="1356868"/>
                    <a:pt x="2196592" y="1310894"/>
                  </a:cubicBezTo>
                  <a:cubicBezTo>
                    <a:pt x="2225421" y="1242187"/>
                    <a:pt x="2197608" y="1122807"/>
                    <a:pt x="2197100" y="1117473"/>
                  </a:cubicBezTo>
                  <a:lnTo>
                    <a:pt x="2191258" y="1091438"/>
                  </a:lnTo>
                  <a:lnTo>
                    <a:pt x="2168017" y="1104646"/>
                  </a:lnTo>
                  <a:cubicBezTo>
                    <a:pt x="2007616" y="1197483"/>
                    <a:pt x="1739265" y="1340104"/>
                    <a:pt x="1670812" y="1345819"/>
                  </a:cubicBezTo>
                  <a:cubicBezTo>
                    <a:pt x="1695450" y="1288288"/>
                    <a:pt x="1941195" y="1068197"/>
                    <a:pt x="2259457" y="965327"/>
                  </a:cubicBezTo>
                  <a:lnTo>
                    <a:pt x="2274824" y="960628"/>
                  </a:lnTo>
                  <a:lnTo>
                    <a:pt x="2273173" y="944753"/>
                  </a:lnTo>
                  <a:cubicBezTo>
                    <a:pt x="2270760" y="935990"/>
                    <a:pt x="2248281" y="715518"/>
                    <a:pt x="2182114" y="582803"/>
                  </a:cubicBezTo>
                  <a:lnTo>
                    <a:pt x="2182114" y="582803"/>
                  </a:lnTo>
                  <a:lnTo>
                    <a:pt x="2182114" y="582676"/>
                  </a:lnTo>
                  <a:lnTo>
                    <a:pt x="2182114" y="582676"/>
                  </a:lnTo>
                  <a:cubicBezTo>
                    <a:pt x="2135378" y="493268"/>
                    <a:pt x="2079879" y="408559"/>
                    <a:pt x="2015617" y="330581"/>
                  </a:cubicBezTo>
                  <a:lnTo>
                    <a:pt x="2004314" y="317500"/>
                  </a:lnTo>
                  <a:lnTo>
                    <a:pt x="1989455" y="327533"/>
                  </a:lnTo>
                  <a:cubicBezTo>
                    <a:pt x="1974596" y="337566"/>
                    <a:pt x="1610995" y="573532"/>
                    <a:pt x="1500251" y="669417"/>
                  </a:cubicBezTo>
                  <a:cubicBezTo>
                    <a:pt x="1465326" y="699516"/>
                    <a:pt x="1430147" y="711073"/>
                    <a:pt x="1404366" y="711073"/>
                  </a:cubicBezTo>
                  <a:cubicBezTo>
                    <a:pt x="1388618" y="711073"/>
                    <a:pt x="1376426" y="706755"/>
                    <a:pt x="1369695" y="699643"/>
                  </a:cubicBezTo>
                  <a:cubicBezTo>
                    <a:pt x="1353058" y="682752"/>
                    <a:pt x="1367790" y="644779"/>
                    <a:pt x="1406906" y="604266"/>
                  </a:cubicBezTo>
                  <a:cubicBezTo>
                    <a:pt x="1529461" y="477647"/>
                    <a:pt x="1812036" y="167894"/>
                    <a:pt x="1814703" y="164338"/>
                  </a:cubicBezTo>
                  <a:lnTo>
                    <a:pt x="1827784" y="150876"/>
                  </a:lnTo>
                  <a:lnTo>
                    <a:pt x="1815084" y="137414"/>
                  </a:lnTo>
                  <a:cubicBezTo>
                    <a:pt x="1788922" y="109601"/>
                    <a:pt x="1736471" y="54610"/>
                    <a:pt x="1682242" y="0"/>
                  </a:cubicBezTo>
                  <a:close/>
                </a:path>
              </a:pathLst>
            </a:custGeom>
            <a:solidFill>
              <a:srgbClr val="359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238121" y="2550414"/>
              <a:ext cx="991870" cy="916051"/>
            </a:xfrm>
            <a:custGeom>
              <a:avLst/>
              <a:gdLst/>
              <a:ahLst/>
              <a:cxnLst/>
              <a:rect l="l" t="t" r="r" b="b"/>
              <a:pathLst>
                <a:path w="991870" h="916051" extrusionOk="0">
                  <a:moveTo>
                    <a:pt x="271907" y="127"/>
                  </a:moveTo>
                  <a:cubicBezTo>
                    <a:pt x="162433" y="127"/>
                    <a:pt x="0" y="140081"/>
                    <a:pt x="57531" y="239776"/>
                  </a:cubicBezTo>
                  <a:cubicBezTo>
                    <a:pt x="120777" y="349504"/>
                    <a:pt x="192659" y="360172"/>
                    <a:pt x="218313" y="360172"/>
                  </a:cubicBezTo>
                  <a:cubicBezTo>
                    <a:pt x="224536" y="360172"/>
                    <a:pt x="227965" y="359537"/>
                    <a:pt x="227965" y="359537"/>
                  </a:cubicBezTo>
                  <a:cubicBezTo>
                    <a:pt x="407035" y="273812"/>
                    <a:pt x="403860" y="238887"/>
                    <a:pt x="357505" y="65405"/>
                  </a:cubicBezTo>
                  <a:cubicBezTo>
                    <a:pt x="345059" y="18796"/>
                    <a:pt x="312039" y="0"/>
                    <a:pt x="271907" y="0"/>
                  </a:cubicBezTo>
                  <a:close/>
                  <a:moveTo>
                    <a:pt x="898144" y="8636"/>
                  </a:moveTo>
                  <a:cubicBezTo>
                    <a:pt x="795401" y="8636"/>
                    <a:pt x="614553" y="149098"/>
                    <a:pt x="662686" y="231902"/>
                  </a:cubicBezTo>
                  <a:cubicBezTo>
                    <a:pt x="717296" y="326009"/>
                    <a:pt x="688848" y="362077"/>
                    <a:pt x="763524" y="362077"/>
                  </a:cubicBezTo>
                  <a:cubicBezTo>
                    <a:pt x="775335" y="362077"/>
                    <a:pt x="789813" y="361188"/>
                    <a:pt x="807593" y="359410"/>
                  </a:cubicBezTo>
                  <a:cubicBezTo>
                    <a:pt x="938276" y="346964"/>
                    <a:pt x="991870" y="201803"/>
                    <a:pt x="962787" y="57658"/>
                  </a:cubicBezTo>
                  <a:cubicBezTo>
                    <a:pt x="955802" y="22860"/>
                    <a:pt x="931037" y="8636"/>
                    <a:pt x="898271" y="8636"/>
                  </a:cubicBezTo>
                  <a:close/>
                  <a:moveTo>
                    <a:pt x="568452" y="556514"/>
                  </a:moveTo>
                  <a:cubicBezTo>
                    <a:pt x="441960" y="556514"/>
                    <a:pt x="397129" y="875284"/>
                    <a:pt x="535051" y="907034"/>
                  </a:cubicBezTo>
                  <a:lnTo>
                    <a:pt x="535051" y="907034"/>
                  </a:lnTo>
                  <a:lnTo>
                    <a:pt x="535940" y="907288"/>
                  </a:lnTo>
                  <a:lnTo>
                    <a:pt x="535940" y="907288"/>
                  </a:lnTo>
                  <a:cubicBezTo>
                    <a:pt x="563499" y="913511"/>
                    <a:pt x="587756" y="916051"/>
                    <a:pt x="608965" y="916051"/>
                  </a:cubicBezTo>
                  <a:cubicBezTo>
                    <a:pt x="705104" y="916051"/>
                    <a:pt x="738886" y="863600"/>
                    <a:pt x="738886" y="863600"/>
                  </a:cubicBezTo>
                  <a:cubicBezTo>
                    <a:pt x="797941" y="673481"/>
                    <a:pt x="770890" y="653034"/>
                    <a:pt x="612267" y="568579"/>
                  </a:cubicBezTo>
                  <a:cubicBezTo>
                    <a:pt x="596773" y="560324"/>
                    <a:pt x="582041" y="556514"/>
                    <a:pt x="568325" y="556514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8"/>
          <p:cNvSpPr txBox="1"/>
          <p:nvPr/>
        </p:nvSpPr>
        <p:spPr>
          <a:xfrm>
            <a:off x="2786018" y="0"/>
            <a:ext cx="11205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EA5A42"/>
                </a:solidFill>
                <a:latin typeface="Calibri"/>
                <a:ea typeface="Calibri"/>
                <a:cs typeface="Calibri"/>
                <a:sym typeface="Calibri"/>
              </a:rPr>
              <a:t>Yaratıcı Düşünmenin Gelişimi için Stratejiler</a:t>
            </a:r>
            <a:endParaRPr sz="4700" b="1" i="0" u="none" strike="noStrike" cap="none">
              <a:solidFill>
                <a:srgbClr val="EA5A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6215042" y="2571732"/>
            <a:ext cx="23751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7" b="1" i="0" u="none" strike="noStrike" cap="non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OYUN ZAMANI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0" y="10929978"/>
            <a:ext cx="7979635" cy="2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 b="1" i="0" u="none" strike="noStrike" cap="none">
                <a:solidFill>
                  <a:srgbClr val="971A1F"/>
                </a:solidFill>
                <a:latin typeface="Arimo"/>
                <a:ea typeface="Arimo"/>
                <a:cs typeface="Arimo"/>
                <a:sym typeface="Arimo"/>
              </a:rPr>
              <a:t>Kaynak: Yaratıcı Ve Farklı Düşünmeye Giden Yol Scamper. Vesile Yıldız Demirtaş. Eğiten Kitap</a:t>
            </a:r>
            <a:endParaRPr sz="1399" b="1" i="0" u="none" strike="noStrike" cap="none">
              <a:solidFill>
                <a:srgbClr val="971A1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8858248" y="3286111"/>
            <a:ext cx="98583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Askı olmasaydı evde askı olarak ne kullanabilirdik?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8786810" y="4038329"/>
            <a:ext cx="985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Daha gelişmiş bir askı için askıya ne eklerdiniz?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8786810" y="4809273"/>
            <a:ext cx="95220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Elbise askısına asılan giysinin çabuk kuruması için ne yapabiliriz?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8772649" y="6286507"/>
            <a:ext cx="9515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Elbise askısı daha büyük ve güçlü yapılırsa ne olur?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Özel</PresentationFormat>
  <Paragraphs>107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Arimo</vt:lpstr>
      <vt:lpstr>Calibri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FİLİZ İSMAİLOĞLU</dc:creator>
  <cp:lastModifiedBy>tuncay demir</cp:lastModifiedBy>
  <cp:revision>1</cp:revision>
  <dcterms:created xsi:type="dcterms:W3CDTF">2006-08-16T00:00:00Z</dcterms:created>
  <dcterms:modified xsi:type="dcterms:W3CDTF">2023-10-12T10:53:26Z</dcterms:modified>
</cp:coreProperties>
</file>