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rim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oppins Medium" panose="00000600000000000000" pitchFamily="2" charset="-94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r5Vmn0/kSaeNEcJU9xzWEQTf9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46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ncay demir" userId="736b8b278951be42" providerId="LiveId" clId="{FC2AC6C4-7F71-400B-8C5C-410E98431768}"/>
    <pc:docChg chg="undo custSel addSld delSld modSld">
      <pc:chgData name="tuncay demir" userId="736b8b278951be42" providerId="LiveId" clId="{FC2AC6C4-7F71-400B-8C5C-410E98431768}" dt="2023-10-19T13:34:06.175" v="6" actId="1076"/>
      <pc:docMkLst>
        <pc:docMk/>
      </pc:docMkLst>
      <pc:sldChg chg="addSp delSp modSp mod">
        <pc:chgData name="tuncay demir" userId="736b8b278951be42" providerId="LiveId" clId="{FC2AC6C4-7F71-400B-8C5C-410E98431768}" dt="2023-10-19T13:34:06.175" v="6" actId="1076"/>
        <pc:sldMkLst>
          <pc:docMk/>
          <pc:sldMk cId="0" sldId="271"/>
        </pc:sldMkLst>
        <pc:spChg chg="mod">
          <ac:chgData name="tuncay demir" userId="736b8b278951be42" providerId="LiveId" clId="{FC2AC6C4-7F71-400B-8C5C-410E98431768}" dt="2023-10-19T13:34:06.175" v="6" actId="1076"/>
          <ac:spMkLst>
            <pc:docMk/>
            <pc:sldMk cId="0" sldId="271"/>
            <ac:spMk id="278" creationId="{00000000-0000-0000-0000-000000000000}"/>
          </ac:spMkLst>
        </pc:spChg>
        <pc:graphicFrameChg chg="add del mod modGraphic">
          <ac:chgData name="tuncay demir" userId="736b8b278951be42" providerId="LiveId" clId="{FC2AC6C4-7F71-400B-8C5C-410E98431768}" dt="2023-10-19T13:27:08.313" v="5" actId="27309"/>
          <ac:graphicFrameMkLst>
            <pc:docMk/>
            <pc:sldMk cId="0" sldId="271"/>
            <ac:graphicFrameMk id="3" creationId="{9C6F7911-4757-4CC2-B598-140CC4EB3E07}"/>
          </ac:graphicFrameMkLst>
        </pc:graphicFrameChg>
      </pc:sldChg>
      <pc:sldChg chg="new del">
        <pc:chgData name="tuncay demir" userId="736b8b278951be42" providerId="LiveId" clId="{FC2AC6C4-7F71-400B-8C5C-410E98431768}" dt="2023-10-19T12:44:22.655" v="1" actId="680"/>
        <pc:sldMkLst>
          <pc:docMk/>
          <pc:sldMk cId="2974596749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152296" y="-1391202"/>
            <a:ext cx="4671631" cy="6816890"/>
          </a:xfrm>
          <a:custGeom>
            <a:avLst/>
            <a:gdLst/>
            <a:ahLst/>
            <a:cxnLst/>
            <a:rect l="l" t="t" r="r" b="b"/>
            <a:pathLst>
              <a:path w="4671631" h="6816890" extrusionOk="0">
                <a:moveTo>
                  <a:pt x="0" y="0"/>
                </a:moveTo>
                <a:lnTo>
                  <a:pt x="4671631" y="0"/>
                </a:lnTo>
                <a:lnTo>
                  <a:pt x="4671631" y="6816890"/>
                </a:lnTo>
                <a:lnTo>
                  <a:pt x="0" y="6816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85" name="Google Shape;85;p1"/>
          <p:cNvSpPr/>
          <p:nvPr/>
        </p:nvSpPr>
        <p:spPr>
          <a:xfrm>
            <a:off x="-1110701" y="6183830"/>
            <a:ext cx="3902697" cy="5217357"/>
          </a:xfrm>
          <a:custGeom>
            <a:avLst/>
            <a:gdLst/>
            <a:ahLst/>
            <a:cxnLst/>
            <a:rect l="l" t="t" r="r" b="b"/>
            <a:pathLst>
              <a:path w="3902697" h="5217357" extrusionOk="0">
                <a:moveTo>
                  <a:pt x="0" y="0"/>
                </a:moveTo>
                <a:lnTo>
                  <a:pt x="3902698" y="0"/>
                </a:lnTo>
                <a:lnTo>
                  <a:pt x="3902698" y="5217357"/>
                </a:lnTo>
                <a:lnTo>
                  <a:pt x="0" y="5217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86" name="Google Shape;86;p1"/>
          <p:cNvSpPr/>
          <p:nvPr/>
        </p:nvSpPr>
        <p:spPr>
          <a:xfrm>
            <a:off x="3643052" y="8308372"/>
            <a:ext cx="1238253" cy="1248400"/>
          </a:xfrm>
          <a:custGeom>
            <a:avLst/>
            <a:gdLst/>
            <a:ahLst/>
            <a:cxnLst/>
            <a:rect l="l" t="t" r="r" b="b"/>
            <a:pathLst>
              <a:path w="1238250" h="1248410" extrusionOk="0">
                <a:moveTo>
                  <a:pt x="713613" y="0"/>
                </a:moveTo>
                <a:cubicBezTo>
                  <a:pt x="584073" y="635"/>
                  <a:pt x="461391" y="49784"/>
                  <a:pt x="349250" y="111125"/>
                </a:cubicBezTo>
                <a:cubicBezTo>
                  <a:pt x="250317" y="165354"/>
                  <a:pt x="157988" y="234188"/>
                  <a:pt x="90678" y="325501"/>
                </a:cubicBezTo>
                <a:cubicBezTo>
                  <a:pt x="57912" y="369570"/>
                  <a:pt x="26035" y="420370"/>
                  <a:pt x="12954" y="474091"/>
                </a:cubicBezTo>
                <a:cubicBezTo>
                  <a:pt x="0" y="527558"/>
                  <a:pt x="762" y="584073"/>
                  <a:pt x="13462" y="637667"/>
                </a:cubicBezTo>
                <a:cubicBezTo>
                  <a:pt x="26035" y="692023"/>
                  <a:pt x="51689" y="744093"/>
                  <a:pt x="88011" y="786130"/>
                </a:cubicBezTo>
                <a:cubicBezTo>
                  <a:pt x="128905" y="834009"/>
                  <a:pt x="182880" y="866521"/>
                  <a:pt x="235839" y="899795"/>
                </a:cubicBezTo>
                <a:cubicBezTo>
                  <a:pt x="356235" y="975233"/>
                  <a:pt x="457962" y="1075817"/>
                  <a:pt x="578231" y="1152271"/>
                </a:cubicBezTo>
                <a:cubicBezTo>
                  <a:pt x="664337" y="1207135"/>
                  <a:pt x="763905" y="1248410"/>
                  <a:pt x="866521" y="1248410"/>
                </a:cubicBezTo>
                <a:cubicBezTo>
                  <a:pt x="890524" y="1248410"/>
                  <a:pt x="914654" y="1246124"/>
                  <a:pt x="938784" y="1241298"/>
                </a:cubicBezTo>
                <a:cubicBezTo>
                  <a:pt x="1060577" y="1216660"/>
                  <a:pt x="1145286" y="1122553"/>
                  <a:pt x="1188847" y="1010031"/>
                </a:cubicBezTo>
                <a:cubicBezTo>
                  <a:pt x="1238250" y="881253"/>
                  <a:pt x="1236599" y="738378"/>
                  <a:pt x="1208024" y="604901"/>
                </a:cubicBezTo>
                <a:cubicBezTo>
                  <a:pt x="1193927" y="537845"/>
                  <a:pt x="1173099" y="472440"/>
                  <a:pt x="1149350" y="408051"/>
                </a:cubicBezTo>
                <a:cubicBezTo>
                  <a:pt x="1125855" y="344424"/>
                  <a:pt x="1101598" y="280543"/>
                  <a:pt x="1071753" y="219710"/>
                </a:cubicBezTo>
                <a:cubicBezTo>
                  <a:pt x="1044956" y="164592"/>
                  <a:pt x="1010412" y="114173"/>
                  <a:pt x="960628" y="77343"/>
                </a:cubicBezTo>
                <a:cubicBezTo>
                  <a:pt x="913384" y="42291"/>
                  <a:pt x="857504" y="19304"/>
                  <a:pt x="799719" y="8128"/>
                </a:cubicBezTo>
                <a:lnTo>
                  <a:pt x="713613" y="0"/>
                </a:lnTo>
                <a:close/>
              </a:path>
            </a:pathLst>
          </a:custGeom>
          <a:solidFill>
            <a:srgbClr val="A1D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6800593" y="9292123"/>
            <a:ext cx="6533245" cy="3617090"/>
          </a:xfrm>
          <a:custGeom>
            <a:avLst/>
            <a:gdLst/>
            <a:ahLst/>
            <a:cxnLst/>
            <a:rect l="l" t="t" r="r" b="b"/>
            <a:pathLst>
              <a:path w="6533245" h="3617090" extrusionOk="0">
                <a:moveTo>
                  <a:pt x="0" y="0"/>
                </a:moveTo>
                <a:lnTo>
                  <a:pt x="6533245" y="0"/>
                </a:lnTo>
                <a:lnTo>
                  <a:pt x="6533245" y="3617090"/>
                </a:lnTo>
                <a:lnTo>
                  <a:pt x="0" y="3617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88" name="Google Shape;88;p1"/>
          <p:cNvSpPr/>
          <p:nvPr/>
        </p:nvSpPr>
        <p:spPr>
          <a:xfrm>
            <a:off x="6130700" y="-2880036"/>
            <a:ext cx="5881078" cy="4005377"/>
          </a:xfrm>
          <a:custGeom>
            <a:avLst/>
            <a:gdLst/>
            <a:ahLst/>
            <a:cxnLst/>
            <a:rect l="l" t="t" r="r" b="b"/>
            <a:pathLst>
              <a:path w="5881078" h="4005377" extrusionOk="0">
                <a:moveTo>
                  <a:pt x="0" y="0"/>
                </a:moveTo>
                <a:lnTo>
                  <a:pt x="5881077" y="0"/>
                </a:lnTo>
                <a:lnTo>
                  <a:pt x="5881077" y="4005377"/>
                </a:lnTo>
                <a:lnTo>
                  <a:pt x="0" y="4005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89" name="Google Shape;89;p1"/>
          <p:cNvSpPr/>
          <p:nvPr/>
        </p:nvSpPr>
        <p:spPr>
          <a:xfrm>
            <a:off x="15147119" y="3810991"/>
            <a:ext cx="1205354" cy="1283462"/>
          </a:xfrm>
          <a:custGeom>
            <a:avLst/>
            <a:gdLst/>
            <a:ahLst/>
            <a:cxnLst/>
            <a:rect l="l" t="t" r="r" b="b"/>
            <a:pathLst>
              <a:path w="1205357" h="1283462" extrusionOk="0">
                <a:moveTo>
                  <a:pt x="536575" y="0"/>
                </a:moveTo>
                <a:cubicBezTo>
                  <a:pt x="531241" y="0"/>
                  <a:pt x="525907" y="127"/>
                  <a:pt x="520573" y="508"/>
                </a:cubicBezTo>
                <a:cubicBezTo>
                  <a:pt x="465709" y="3937"/>
                  <a:pt x="411861" y="21463"/>
                  <a:pt x="364490" y="49403"/>
                </a:cubicBezTo>
                <a:cubicBezTo>
                  <a:pt x="316357" y="77470"/>
                  <a:pt x="274193" y="117475"/>
                  <a:pt x="244729" y="164592"/>
                </a:cubicBezTo>
                <a:cubicBezTo>
                  <a:pt x="211074" y="217932"/>
                  <a:pt x="196088" y="279019"/>
                  <a:pt x="180086" y="339471"/>
                </a:cubicBezTo>
                <a:cubicBezTo>
                  <a:pt x="143637" y="476885"/>
                  <a:pt x="77851" y="603885"/>
                  <a:pt x="40386" y="741299"/>
                </a:cubicBezTo>
                <a:cubicBezTo>
                  <a:pt x="7239" y="862965"/>
                  <a:pt x="0" y="997839"/>
                  <a:pt x="62357" y="1112139"/>
                </a:cubicBezTo>
                <a:cubicBezTo>
                  <a:pt x="122047" y="1221105"/>
                  <a:pt x="236982" y="1274191"/>
                  <a:pt x="357251" y="1282319"/>
                </a:cubicBezTo>
                <a:cubicBezTo>
                  <a:pt x="369189" y="1283081"/>
                  <a:pt x="381254" y="1283462"/>
                  <a:pt x="393192" y="1283462"/>
                </a:cubicBezTo>
                <a:cubicBezTo>
                  <a:pt x="518414" y="1283462"/>
                  <a:pt x="641223" y="1241552"/>
                  <a:pt x="749935" y="1180465"/>
                </a:cubicBezTo>
                <a:cubicBezTo>
                  <a:pt x="809752" y="1147191"/>
                  <a:pt x="866013" y="1107821"/>
                  <a:pt x="920496" y="1066165"/>
                </a:cubicBezTo>
                <a:cubicBezTo>
                  <a:pt x="974217" y="1024890"/>
                  <a:pt x="1028192" y="982726"/>
                  <a:pt x="1077468" y="936244"/>
                </a:cubicBezTo>
                <a:cubicBezTo>
                  <a:pt x="1122172" y="894207"/>
                  <a:pt x="1160018" y="846328"/>
                  <a:pt x="1180465" y="787908"/>
                </a:cubicBezTo>
                <a:cubicBezTo>
                  <a:pt x="1200023" y="732409"/>
                  <a:pt x="1205357" y="672211"/>
                  <a:pt x="1198880" y="613664"/>
                </a:cubicBezTo>
                <a:lnTo>
                  <a:pt x="1181100" y="528955"/>
                </a:lnTo>
                <a:cubicBezTo>
                  <a:pt x="1141984" y="405511"/>
                  <a:pt x="1058799" y="302895"/>
                  <a:pt x="966978" y="213995"/>
                </a:cubicBezTo>
                <a:cubicBezTo>
                  <a:pt x="885825" y="135636"/>
                  <a:pt x="792734" y="67945"/>
                  <a:pt x="685546" y="30607"/>
                </a:cubicBezTo>
                <a:cubicBezTo>
                  <a:pt x="638683" y="14224"/>
                  <a:pt x="586867" y="0"/>
                  <a:pt x="536575" y="0"/>
                </a:cubicBezTo>
                <a:close/>
              </a:path>
            </a:pathLst>
          </a:custGeom>
          <a:solidFill>
            <a:srgbClr val="F7E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4565878" y="5219681"/>
            <a:ext cx="6123775" cy="7153570"/>
          </a:xfrm>
          <a:custGeom>
            <a:avLst/>
            <a:gdLst/>
            <a:ahLst/>
            <a:cxnLst/>
            <a:rect l="l" t="t" r="r" b="b"/>
            <a:pathLst>
              <a:path w="6123775" h="7153570" extrusionOk="0">
                <a:moveTo>
                  <a:pt x="0" y="0"/>
                </a:moveTo>
                <a:lnTo>
                  <a:pt x="6123775" y="0"/>
                </a:lnTo>
                <a:lnTo>
                  <a:pt x="6123775" y="7153570"/>
                </a:lnTo>
                <a:lnTo>
                  <a:pt x="0" y="7153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91" name="Google Shape;91;p1"/>
          <p:cNvSpPr/>
          <p:nvPr/>
        </p:nvSpPr>
        <p:spPr>
          <a:xfrm>
            <a:off x="15149189" y="-571910"/>
            <a:ext cx="3901230" cy="4024941"/>
          </a:xfrm>
          <a:custGeom>
            <a:avLst/>
            <a:gdLst/>
            <a:ahLst/>
            <a:cxnLst/>
            <a:rect l="l" t="t" r="r" b="b"/>
            <a:pathLst>
              <a:path w="3901230" h="4024941" extrusionOk="0">
                <a:moveTo>
                  <a:pt x="0" y="0"/>
                </a:moveTo>
                <a:lnTo>
                  <a:pt x="3901230" y="0"/>
                </a:lnTo>
                <a:lnTo>
                  <a:pt x="3901230" y="4024942"/>
                </a:lnTo>
                <a:lnTo>
                  <a:pt x="0" y="4024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92" name="Google Shape;92;p1"/>
          <p:cNvSpPr/>
          <p:nvPr/>
        </p:nvSpPr>
        <p:spPr>
          <a:xfrm>
            <a:off x="5113839" y="1704280"/>
            <a:ext cx="7734300" cy="6010275"/>
          </a:xfrm>
          <a:custGeom>
            <a:avLst/>
            <a:gdLst/>
            <a:ahLst/>
            <a:cxnLst/>
            <a:rect l="l" t="t" r="r" b="b"/>
            <a:pathLst>
              <a:path w="7734300" h="6010275" extrusionOk="0">
                <a:moveTo>
                  <a:pt x="0" y="0"/>
                </a:moveTo>
                <a:lnTo>
                  <a:pt x="7734300" y="0"/>
                </a:lnTo>
                <a:lnTo>
                  <a:pt x="7734300" y="6010275"/>
                </a:lnTo>
                <a:lnTo>
                  <a:pt x="0" y="6010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93" name="Google Shape;93;p1"/>
          <p:cNvSpPr txBox="1"/>
          <p:nvPr/>
        </p:nvSpPr>
        <p:spPr>
          <a:xfrm>
            <a:off x="5882783" y="8276720"/>
            <a:ext cx="6522368" cy="110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5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>
                <a:solidFill>
                  <a:srgbClr val="F5746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7.OTURUM </a:t>
            </a:r>
            <a:endParaRPr/>
          </a:p>
          <a:p>
            <a:pPr marL="0" marR="0" lvl="0" indent="0" algn="l" rtl="0">
              <a:lnSpc>
                <a:spcPct val="1395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>
                <a:solidFill>
                  <a:srgbClr val="F5746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HEM UYGULAMA PLANI TASARLAMA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/>
          <p:nvPr/>
        </p:nvSpPr>
        <p:spPr>
          <a:xfrm>
            <a:off x="0" y="-914400"/>
            <a:ext cx="18288000" cy="12115800"/>
          </a:xfrm>
          <a:custGeom>
            <a:avLst/>
            <a:gdLst/>
            <a:ahLst/>
            <a:cxnLst/>
            <a:rect l="l" t="t" r="r" b="b"/>
            <a:pathLst>
              <a:path w="18288000" h="12115800" extrusionOk="0">
                <a:moveTo>
                  <a:pt x="0" y="0"/>
                </a:moveTo>
                <a:lnTo>
                  <a:pt x="18288000" y="0"/>
                </a:lnTo>
                <a:lnTo>
                  <a:pt x="18288000" y="12115800"/>
                </a:lnTo>
                <a:lnTo>
                  <a:pt x="0" y="1211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11" name="Google Shape;211;p10"/>
          <p:cNvSpPr/>
          <p:nvPr/>
        </p:nvSpPr>
        <p:spPr>
          <a:xfrm>
            <a:off x="15173122" y="-38"/>
            <a:ext cx="3114427" cy="647195"/>
          </a:xfrm>
          <a:custGeom>
            <a:avLst/>
            <a:gdLst/>
            <a:ahLst/>
            <a:cxnLst/>
            <a:rect l="l" t="t" r="r" b="b"/>
            <a:pathLst>
              <a:path w="3114421" h="647192" extrusionOk="0">
                <a:moveTo>
                  <a:pt x="1651" y="0"/>
                </a:moveTo>
                <a:cubicBezTo>
                  <a:pt x="0" y="340233"/>
                  <a:pt x="201803" y="572135"/>
                  <a:pt x="459613" y="598932"/>
                </a:cubicBezTo>
                <a:cubicBezTo>
                  <a:pt x="504825" y="603631"/>
                  <a:pt x="545846" y="606044"/>
                  <a:pt x="583438" y="606044"/>
                </a:cubicBezTo>
                <a:cubicBezTo>
                  <a:pt x="760603" y="606044"/>
                  <a:pt x="860933" y="551434"/>
                  <a:pt x="963295" y="419481"/>
                </a:cubicBezTo>
                <a:cubicBezTo>
                  <a:pt x="997712" y="374015"/>
                  <a:pt x="1025144" y="324231"/>
                  <a:pt x="1045845" y="271145"/>
                </a:cubicBezTo>
                <a:cubicBezTo>
                  <a:pt x="1116330" y="469773"/>
                  <a:pt x="1275461" y="593217"/>
                  <a:pt x="1464564" y="612775"/>
                </a:cubicBezTo>
                <a:cubicBezTo>
                  <a:pt x="1515999" y="618109"/>
                  <a:pt x="1561973" y="621030"/>
                  <a:pt x="1603629" y="621030"/>
                </a:cubicBezTo>
                <a:cubicBezTo>
                  <a:pt x="1771269" y="621030"/>
                  <a:pt x="1868424" y="573659"/>
                  <a:pt x="1967865" y="445516"/>
                </a:cubicBezTo>
                <a:cubicBezTo>
                  <a:pt x="2002282" y="400050"/>
                  <a:pt x="2030349" y="349631"/>
                  <a:pt x="2051050" y="296037"/>
                </a:cubicBezTo>
                <a:cubicBezTo>
                  <a:pt x="2121535" y="495300"/>
                  <a:pt x="2280666" y="619379"/>
                  <a:pt x="2469642" y="638937"/>
                </a:cubicBezTo>
                <a:cubicBezTo>
                  <a:pt x="2521204" y="644271"/>
                  <a:pt x="2567432" y="647192"/>
                  <a:pt x="2609215" y="647192"/>
                </a:cubicBezTo>
                <a:cubicBezTo>
                  <a:pt x="2776220" y="647192"/>
                  <a:pt x="2873756" y="600075"/>
                  <a:pt x="2972943" y="471551"/>
                </a:cubicBezTo>
                <a:cubicBezTo>
                  <a:pt x="3096895" y="310769"/>
                  <a:pt x="3114421" y="77978"/>
                  <a:pt x="3114421" y="77978"/>
                </a:cubicBezTo>
                <a:lnTo>
                  <a:pt x="3034792" y="75946"/>
                </a:lnTo>
                <a:lnTo>
                  <a:pt x="3017647" y="75438"/>
                </a:lnTo>
                <a:lnTo>
                  <a:pt x="3017647" y="75438"/>
                </a:lnTo>
                <a:cubicBezTo>
                  <a:pt x="3017647" y="75565"/>
                  <a:pt x="2994025" y="261874"/>
                  <a:pt x="2921127" y="386715"/>
                </a:cubicBezTo>
                <a:cubicBezTo>
                  <a:pt x="2848229" y="511556"/>
                  <a:pt x="2725166" y="515620"/>
                  <a:pt x="2629789" y="528447"/>
                </a:cubicBezTo>
                <a:cubicBezTo>
                  <a:pt x="2603500" y="532003"/>
                  <a:pt x="2581910" y="534289"/>
                  <a:pt x="2560701" y="534289"/>
                </a:cubicBezTo>
                <a:cubicBezTo>
                  <a:pt x="2505202" y="534289"/>
                  <a:pt x="2453513" y="518414"/>
                  <a:pt x="2331593" y="467106"/>
                </a:cubicBezTo>
                <a:cubicBezTo>
                  <a:pt x="2163318" y="396367"/>
                  <a:pt x="2140077" y="52705"/>
                  <a:pt x="2140077" y="52705"/>
                </a:cubicBezTo>
                <a:lnTo>
                  <a:pt x="2010537" y="49403"/>
                </a:lnTo>
                <a:lnTo>
                  <a:pt x="2010537" y="49403"/>
                </a:lnTo>
                <a:cubicBezTo>
                  <a:pt x="2010410" y="51816"/>
                  <a:pt x="2010410" y="53721"/>
                  <a:pt x="2010918" y="56134"/>
                </a:cubicBezTo>
                <a:cubicBezTo>
                  <a:pt x="2005838" y="90170"/>
                  <a:pt x="1980438" y="249682"/>
                  <a:pt x="1915160" y="361315"/>
                </a:cubicBezTo>
                <a:cubicBezTo>
                  <a:pt x="1842262" y="486156"/>
                  <a:pt x="1768983" y="488442"/>
                  <a:pt x="1624838" y="490220"/>
                </a:cubicBezTo>
                <a:cubicBezTo>
                  <a:pt x="1577848" y="490855"/>
                  <a:pt x="1547876" y="494030"/>
                  <a:pt x="1519682" y="494030"/>
                </a:cubicBezTo>
                <a:cubicBezTo>
                  <a:pt x="1472946" y="494030"/>
                  <a:pt x="1431417" y="485140"/>
                  <a:pt x="1326388" y="441071"/>
                </a:cubicBezTo>
                <a:cubicBezTo>
                  <a:pt x="1158240" y="370205"/>
                  <a:pt x="1135634" y="27305"/>
                  <a:pt x="1135634" y="27305"/>
                </a:cubicBezTo>
                <a:lnTo>
                  <a:pt x="1006221" y="24003"/>
                </a:lnTo>
                <a:cubicBezTo>
                  <a:pt x="1006094" y="28321"/>
                  <a:pt x="1006602" y="31877"/>
                  <a:pt x="1006475" y="36195"/>
                </a:cubicBezTo>
                <a:cubicBezTo>
                  <a:pt x="999871" y="79883"/>
                  <a:pt x="973582" y="229616"/>
                  <a:pt x="912114" y="335280"/>
                </a:cubicBezTo>
                <a:cubicBezTo>
                  <a:pt x="844931" y="450469"/>
                  <a:pt x="735584" y="476885"/>
                  <a:pt x="643509" y="476885"/>
                </a:cubicBezTo>
                <a:cubicBezTo>
                  <a:pt x="635762" y="476885"/>
                  <a:pt x="628269" y="476758"/>
                  <a:pt x="620776" y="476377"/>
                </a:cubicBezTo>
                <a:cubicBezTo>
                  <a:pt x="495554" y="471297"/>
                  <a:pt x="437515" y="489966"/>
                  <a:pt x="280797" y="395732"/>
                </a:cubicBezTo>
                <a:cubicBezTo>
                  <a:pt x="117475" y="297561"/>
                  <a:pt x="131191" y="1270"/>
                  <a:pt x="131191" y="1270"/>
                </a:cubicBezTo>
                <a:lnTo>
                  <a:pt x="89916" y="0"/>
                </a:lnTo>
                <a:close/>
              </a:path>
            </a:pathLst>
          </a:custGeom>
          <a:solidFill>
            <a:srgbClr val="0080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15793050" y="8011344"/>
            <a:ext cx="2497998" cy="2278704"/>
          </a:xfrm>
          <a:custGeom>
            <a:avLst/>
            <a:gdLst/>
            <a:ahLst/>
            <a:cxnLst/>
            <a:rect l="l" t="t" r="r" b="b"/>
            <a:pathLst>
              <a:path w="2497998" h="2278704" extrusionOk="0">
                <a:moveTo>
                  <a:pt x="0" y="0"/>
                </a:moveTo>
                <a:lnTo>
                  <a:pt x="2497998" y="0"/>
                </a:lnTo>
                <a:lnTo>
                  <a:pt x="2497998" y="2278704"/>
                </a:lnTo>
                <a:lnTo>
                  <a:pt x="0" y="2278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213" name="Google Shape;213;p10"/>
          <p:cNvGrpSpPr/>
          <p:nvPr/>
        </p:nvGrpSpPr>
        <p:grpSpPr>
          <a:xfrm>
            <a:off x="16153308" y="879240"/>
            <a:ext cx="2134874" cy="3402327"/>
            <a:chOff x="27178" y="63500"/>
            <a:chExt cx="2134870" cy="3402330"/>
          </a:xfrm>
        </p:grpSpPr>
        <p:sp>
          <p:nvSpPr>
            <p:cNvPr id="214" name="Google Shape;214;p10"/>
            <p:cNvSpPr/>
            <p:nvPr/>
          </p:nvSpPr>
          <p:spPr>
            <a:xfrm>
              <a:off x="27178" y="63500"/>
              <a:ext cx="2134870" cy="3402330"/>
            </a:xfrm>
            <a:custGeom>
              <a:avLst/>
              <a:gdLst/>
              <a:ahLst/>
              <a:cxnLst/>
              <a:rect l="l" t="t" r="r" b="b"/>
              <a:pathLst>
                <a:path w="2134870" h="3402330" extrusionOk="0">
                  <a:moveTo>
                    <a:pt x="2027174" y="951738"/>
                  </a:moveTo>
                  <a:cubicBezTo>
                    <a:pt x="2045081" y="951738"/>
                    <a:pt x="2063623" y="957834"/>
                    <a:pt x="2077593" y="968883"/>
                  </a:cubicBezTo>
                  <a:cubicBezTo>
                    <a:pt x="2106676" y="990600"/>
                    <a:pt x="2125726" y="1030859"/>
                    <a:pt x="2133219" y="1089152"/>
                  </a:cubicBezTo>
                  <a:cubicBezTo>
                    <a:pt x="2134870" y="1102487"/>
                    <a:pt x="2133854" y="1112647"/>
                    <a:pt x="2129282" y="1116838"/>
                  </a:cubicBezTo>
                  <a:cubicBezTo>
                    <a:pt x="2125218" y="1120013"/>
                    <a:pt x="2117725" y="1121410"/>
                    <a:pt x="2107819" y="1121410"/>
                  </a:cubicBezTo>
                  <a:cubicBezTo>
                    <a:pt x="2088261" y="1121410"/>
                    <a:pt x="2059686" y="1116330"/>
                    <a:pt x="2031619" y="1111631"/>
                  </a:cubicBezTo>
                  <a:lnTo>
                    <a:pt x="1997710" y="1106170"/>
                  </a:lnTo>
                  <a:cubicBezTo>
                    <a:pt x="1974342" y="1102487"/>
                    <a:pt x="1961388" y="1095248"/>
                    <a:pt x="1957578" y="1083945"/>
                  </a:cubicBezTo>
                  <a:cubicBezTo>
                    <a:pt x="1953768" y="1072642"/>
                    <a:pt x="1951736" y="1036701"/>
                    <a:pt x="2023491" y="951865"/>
                  </a:cubicBezTo>
                  <a:cubicBezTo>
                    <a:pt x="2024761" y="951865"/>
                    <a:pt x="2025904" y="951738"/>
                    <a:pt x="2027174" y="951738"/>
                  </a:cubicBezTo>
                  <a:close/>
                  <a:moveTo>
                    <a:pt x="2026666" y="911733"/>
                  </a:moveTo>
                  <a:cubicBezTo>
                    <a:pt x="2020570" y="911733"/>
                    <a:pt x="2014474" y="912114"/>
                    <a:pt x="2008505" y="913003"/>
                  </a:cubicBezTo>
                  <a:lnTo>
                    <a:pt x="2001393" y="914019"/>
                  </a:lnTo>
                  <a:lnTo>
                    <a:pt x="1997202" y="919099"/>
                  </a:lnTo>
                  <a:cubicBezTo>
                    <a:pt x="1930273" y="997585"/>
                    <a:pt x="1904111" y="1055751"/>
                    <a:pt x="1918970" y="1096645"/>
                  </a:cubicBezTo>
                  <a:lnTo>
                    <a:pt x="1920621" y="1100201"/>
                  </a:lnTo>
                  <a:cubicBezTo>
                    <a:pt x="1931035" y="1123696"/>
                    <a:pt x="1954784" y="1138047"/>
                    <a:pt x="1990852" y="1143635"/>
                  </a:cubicBezTo>
                  <a:lnTo>
                    <a:pt x="2023872" y="1149604"/>
                  </a:lnTo>
                  <a:cubicBezTo>
                    <a:pt x="2054860" y="1155065"/>
                    <a:pt x="2081403" y="1159637"/>
                    <a:pt x="2103628" y="1159637"/>
                  </a:cubicBezTo>
                  <a:cubicBezTo>
                    <a:pt x="2115312" y="1159637"/>
                    <a:pt x="2125726" y="1158367"/>
                    <a:pt x="2134870" y="1155319"/>
                  </a:cubicBezTo>
                  <a:lnTo>
                    <a:pt x="2134870" y="1155319"/>
                  </a:lnTo>
                  <a:lnTo>
                    <a:pt x="2134870" y="972185"/>
                  </a:lnTo>
                  <a:lnTo>
                    <a:pt x="2134870" y="972185"/>
                  </a:lnTo>
                  <a:cubicBezTo>
                    <a:pt x="2124837" y="957326"/>
                    <a:pt x="2113153" y="945134"/>
                    <a:pt x="2099818" y="935355"/>
                  </a:cubicBezTo>
                  <a:cubicBezTo>
                    <a:pt x="2078863" y="919988"/>
                    <a:pt x="2053209" y="911733"/>
                    <a:pt x="2026920" y="911733"/>
                  </a:cubicBezTo>
                  <a:close/>
                  <a:moveTo>
                    <a:pt x="1980311" y="0"/>
                  </a:moveTo>
                  <a:cubicBezTo>
                    <a:pt x="1856740" y="0"/>
                    <a:pt x="1654048" y="12446"/>
                    <a:pt x="1427480" y="75819"/>
                  </a:cubicBezTo>
                  <a:cubicBezTo>
                    <a:pt x="1368679" y="92202"/>
                    <a:pt x="1352169" y="162306"/>
                    <a:pt x="1336294" y="228854"/>
                  </a:cubicBezTo>
                  <a:cubicBezTo>
                    <a:pt x="1321562" y="288417"/>
                    <a:pt x="1306830" y="350139"/>
                    <a:pt x="1265936" y="370459"/>
                  </a:cubicBezTo>
                  <a:cubicBezTo>
                    <a:pt x="1260602" y="372999"/>
                    <a:pt x="1253617" y="374142"/>
                    <a:pt x="1245489" y="374142"/>
                  </a:cubicBezTo>
                  <a:cubicBezTo>
                    <a:pt x="1212850" y="374142"/>
                    <a:pt x="1160907" y="355854"/>
                    <a:pt x="1114425" y="339217"/>
                  </a:cubicBezTo>
                  <a:cubicBezTo>
                    <a:pt x="1058672" y="318770"/>
                    <a:pt x="1004824" y="299466"/>
                    <a:pt x="961517" y="299466"/>
                  </a:cubicBezTo>
                  <a:cubicBezTo>
                    <a:pt x="941578" y="299466"/>
                    <a:pt x="923798" y="303530"/>
                    <a:pt x="909066" y="313436"/>
                  </a:cubicBezTo>
                  <a:cubicBezTo>
                    <a:pt x="736092" y="431419"/>
                    <a:pt x="585724" y="580517"/>
                    <a:pt x="468757" y="753618"/>
                  </a:cubicBezTo>
                  <a:cubicBezTo>
                    <a:pt x="0" y="1439545"/>
                    <a:pt x="50800" y="1624711"/>
                    <a:pt x="83693" y="1747520"/>
                  </a:cubicBezTo>
                  <a:cubicBezTo>
                    <a:pt x="92075" y="1778508"/>
                    <a:pt x="98806" y="1803527"/>
                    <a:pt x="95758" y="1830832"/>
                  </a:cubicBezTo>
                  <a:lnTo>
                    <a:pt x="91567" y="1872742"/>
                  </a:lnTo>
                  <a:lnTo>
                    <a:pt x="91567" y="1872742"/>
                  </a:lnTo>
                  <a:lnTo>
                    <a:pt x="866902" y="1357376"/>
                  </a:lnTo>
                  <a:cubicBezTo>
                    <a:pt x="871220" y="1388999"/>
                    <a:pt x="865759" y="1449832"/>
                    <a:pt x="790829" y="1517777"/>
                  </a:cubicBezTo>
                  <a:lnTo>
                    <a:pt x="212852" y="2043049"/>
                  </a:lnTo>
                  <a:lnTo>
                    <a:pt x="591185" y="2458339"/>
                  </a:lnTo>
                  <a:lnTo>
                    <a:pt x="605282" y="2450973"/>
                  </a:lnTo>
                  <a:cubicBezTo>
                    <a:pt x="625348" y="2439924"/>
                    <a:pt x="1090295" y="2184654"/>
                    <a:pt x="1151382" y="2129409"/>
                  </a:cubicBezTo>
                  <a:cubicBezTo>
                    <a:pt x="1212469" y="2074164"/>
                    <a:pt x="1458722" y="1901952"/>
                    <a:pt x="1495933" y="1883283"/>
                  </a:cubicBezTo>
                  <a:cubicBezTo>
                    <a:pt x="1499362" y="1881632"/>
                    <a:pt x="1505966" y="1880743"/>
                    <a:pt x="1514729" y="1880743"/>
                  </a:cubicBezTo>
                  <a:cubicBezTo>
                    <a:pt x="1549781" y="1880743"/>
                    <a:pt x="1617726" y="1894840"/>
                    <a:pt x="1639697" y="1926590"/>
                  </a:cubicBezTo>
                  <a:cubicBezTo>
                    <a:pt x="1652524" y="1945767"/>
                    <a:pt x="1642618" y="1969643"/>
                    <a:pt x="1609725" y="2000504"/>
                  </a:cubicBezTo>
                  <a:cubicBezTo>
                    <a:pt x="1477010" y="2121154"/>
                    <a:pt x="764032" y="2601341"/>
                    <a:pt x="757301" y="2605405"/>
                  </a:cubicBezTo>
                  <a:lnTo>
                    <a:pt x="734822" y="2620645"/>
                  </a:lnTo>
                  <a:lnTo>
                    <a:pt x="755269" y="2637536"/>
                  </a:lnTo>
                  <a:cubicBezTo>
                    <a:pt x="771906" y="2650744"/>
                    <a:pt x="1168019" y="2969260"/>
                    <a:pt x="1300226" y="3042666"/>
                  </a:cubicBezTo>
                  <a:lnTo>
                    <a:pt x="1448054" y="3124200"/>
                  </a:lnTo>
                  <a:lnTo>
                    <a:pt x="1458468" y="3110992"/>
                  </a:lnTo>
                  <a:cubicBezTo>
                    <a:pt x="1464056" y="3104134"/>
                    <a:pt x="1986534" y="2439162"/>
                    <a:pt x="2049653" y="2366772"/>
                  </a:cubicBezTo>
                  <a:cubicBezTo>
                    <a:pt x="2073402" y="2339086"/>
                    <a:pt x="2106676" y="2321941"/>
                    <a:pt x="2134616" y="2314956"/>
                  </a:cubicBezTo>
                  <a:lnTo>
                    <a:pt x="2134616" y="2314956"/>
                  </a:lnTo>
                  <a:lnTo>
                    <a:pt x="2134616" y="2275205"/>
                  </a:lnTo>
                  <a:lnTo>
                    <a:pt x="2134616" y="2275205"/>
                  </a:lnTo>
                  <a:cubicBezTo>
                    <a:pt x="2093722" y="2283587"/>
                    <a:pt x="2048256" y="2310003"/>
                    <a:pt x="2021205" y="2341626"/>
                  </a:cubicBezTo>
                  <a:cubicBezTo>
                    <a:pt x="1961769" y="2410206"/>
                    <a:pt x="1515618" y="2976372"/>
                    <a:pt x="1438910" y="3074289"/>
                  </a:cubicBezTo>
                  <a:lnTo>
                    <a:pt x="1320927" y="3008757"/>
                  </a:lnTo>
                  <a:cubicBezTo>
                    <a:pt x="1208659" y="2946146"/>
                    <a:pt x="887476" y="2691511"/>
                    <a:pt x="802386" y="2624328"/>
                  </a:cubicBezTo>
                  <a:cubicBezTo>
                    <a:pt x="927227" y="2539619"/>
                    <a:pt x="1514475" y="2142363"/>
                    <a:pt x="1637030" y="2030603"/>
                  </a:cubicBezTo>
                  <a:cubicBezTo>
                    <a:pt x="1701800" y="1971548"/>
                    <a:pt x="1687449" y="1927098"/>
                    <a:pt x="1673352" y="1905127"/>
                  </a:cubicBezTo>
                  <a:cubicBezTo>
                    <a:pt x="1644650" y="1862836"/>
                    <a:pt x="1568323" y="1842389"/>
                    <a:pt x="1517523" y="1842389"/>
                  </a:cubicBezTo>
                  <a:cubicBezTo>
                    <a:pt x="1501394" y="1842389"/>
                    <a:pt x="1487805" y="1844421"/>
                    <a:pt x="1479169" y="1848612"/>
                  </a:cubicBezTo>
                  <a:cubicBezTo>
                    <a:pt x="1435608" y="1870075"/>
                    <a:pt x="1185037" y="2047494"/>
                    <a:pt x="1125474" y="2100961"/>
                  </a:cubicBezTo>
                  <a:cubicBezTo>
                    <a:pt x="1080643" y="2141474"/>
                    <a:pt x="770382" y="2316099"/>
                    <a:pt x="600837" y="2409825"/>
                  </a:cubicBezTo>
                  <a:lnTo>
                    <a:pt x="270256" y="2045589"/>
                  </a:lnTo>
                  <a:lnTo>
                    <a:pt x="817880" y="1546860"/>
                  </a:lnTo>
                  <a:cubicBezTo>
                    <a:pt x="944118" y="1431290"/>
                    <a:pt x="901954" y="1326642"/>
                    <a:pt x="897636" y="1316609"/>
                  </a:cubicBezTo>
                  <a:lnTo>
                    <a:pt x="888365" y="1295781"/>
                  </a:lnTo>
                  <a:lnTo>
                    <a:pt x="135509" y="1795780"/>
                  </a:lnTo>
                  <a:cubicBezTo>
                    <a:pt x="132969" y="1775333"/>
                    <a:pt x="128524" y="1755648"/>
                    <a:pt x="122301" y="1736725"/>
                  </a:cubicBezTo>
                  <a:cubicBezTo>
                    <a:pt x="91313" y="1620647"/>
                    <a:pt x="44323" y="1446657"/>
                    <a:pt x="502412" y="775589"/>
                  </a:cubicBezTo>
                  <a:cubicBezTo>
                    <a:pt x="616966" y="606679"/>
                    <a:pt x="763270" y="460502"/>
                    <a:pt x="932053" y="345567"/>
                  </a:cubicBezTo>
                  <a:cubicBezTo>
                    <a:pt x="939165" y="340741"/>
                    <a:pt x="949071" y="338836"/>
                    <a:pt x="960882" y="338836"/>
                  </a:cubicBezTo>
                  <a:cubicBezTo>
                    <a:pt x="997204" y="338836"/>
                    <a:pt x="1051941" y="358140"/>
                    <a:pt x="1101344" y="375412"/>
                  </a:cubicBezTo>
                  <a:cubicBezTo>
                    <a:pt x="1154557" y="394208"/>
                    <a:pt x="1205738" y="412623"/>
                    <a:pt x="1245743" y="412623"/>
                  </a:cubicBezTo>
                  <a:cubicBezTo>
                    <a:pt x="1259840" y="412623"/>
                    <a:pt x="1272540" y="410337"/>
                    <a:pt x="1283462" y="404876"/>
                  </a:cubicBezTo>
                  <a:cubicBezTo>
                    <a:pt x="1342390" y="376555"/>
                    <a:pt x="1359535" y="302895"/>
                    <a:pt x="1375410" y="236347"/>
                  </a:cubicBezTo>
                  <a:cubicBezTo>
                    <a:pt x="1389253" y="177165"/>
                    <a:pt x="1402842" y="122428"/>
                    <a:pt x="1439164" y="111633"/>
                  </a:cubicBezTo>
                  <a:cubicBezTo>
                    <a:pt x="1662176" y="49022"/>
                    <a:pt x="1861820" y="37211"/>
                    <a:pt x="1982089" y="37211"/>
                  </a:cubicBezTo>
                  <a:cubicBezTo>
                    <a:pt x="2043557" y="37211"/>
                    <a:pt x="2084324" y="40259"/>
                    <a:pt x="2096897" y="41275"/>
                  </a:cubicBezTo>
                  <a:lnTo>
                    <a:pt x="2134743" y="64643"/>
                  </a:lnTo>
                  <a:lnTo>
                    <a:pt x="2134743" y="20574"/>
                  </a:lnTo>
                  <a:lnTo>
                    <a:pt x="2110105" y="5334"/>
                  </a:lnTo>
                  <a:lnTo>
                    <a:pt x="2105660" y="5080"/>
                  </a:lnTo>
                  <a:cubicBezTo>
                    <a:pt x="2104263" y="4826"/>
                    <a:pt x="2057908" y="0"/>
                    <a:pt x="1980311" y="0"/>
                  </a:cubicBezTo>
                  <a:close/>
                  <a:moveTo>
                    <a:pt x="2134743" y="2390013"/>
                  </a:moveTo>
                  <a:cubicBezTo>
                    <a:pt x="2004949" y="2605532"/>
                    <a:pt x="1628775" y="3201797"/>
                    <a:pt x="1624584" y="3209163"/>
                  </a:cubicBezTo>
                  <a:lnTo>
                    <a:pt x="1611249" y="3230245"/>
                  </a:lnTo>
                  <a:lnTo>
                    <a:pt x="1635252" y="3237992"/>
                  </a:lnTo>
                  <a:cubicBezTo>
                    <a:pt x="1638808" y="3238627"/>
                    <a:pt x="1981835" y="3354832"/>
                    <a:pt x="2134743" y="3402330"/>
                  </a:cubicBezTo>
                  <a:lnTo>
                    <a:pt x="2134743" y="3402330"/>
                  </a:lnTo>
                  <a:lnTo>
                    <a:pt x="2134743" y="3361182"/>
                  </a:lnTo>
                  <a:lnTo>
                    <a:pt x="2134743" y="3361182"/>
                  </a:lnTo>
                  <a:cubicBezTo>
                    <a:pt x="2002028" y="3319145"/>
                    <a:pt x="1749679" y="3234944"/>
                    <a:pt x="1672082" y="3208782"/>
                  </a:cubicBezTo>
                  <a:cubicBezTo>
                    <a:pt x="1735963" y="3107309"/>
                    <a:pt x="2001520" y="2684907"/>
                    <a:pt x="2134743" y="2467991"/>
                  </a:cubicBezTo>
                  <a:lnTo>
                    <a:pt x="2134743" y="2467991"/>
                  </a:lnTo>
                  <a:lnTo>
                    <a:pt x="2134743" y="2390140"/>
                  </a:ln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47625" y="268478"/>
              <a:ext cx="1033018" cy="915924"/>
            </a:xfrm>
            <a:custGeom>
              <a:avLst/>
              <a:gdLst/>
              <a:ahLst/>
              <a:cxnLst/>
              <a:rect l="l" t="t" r="r" b="b"/>
              <a:pathLst>
                <a:path w="1033018" h="915924" extrusionOk="0">
                  <a:moveTo>
                    <a:pt x="687705" y="0"/>
                  </a:moveTo>
                  <a:cubicBezTo>
                    <a:pt x="668655" y="0"/>
                    <a:pt x="650494" y="5207"/>
                    <a:pt x="634111" y="17018"/>
                  </a:cubicBezTo>
                  <a:cubicBezTo>
                    <a:pt x="506476" y="108966"/>
                    <a:pt x="532257" y="198755"/>
                    <a:pt x="532257" y="198755"/>
                  </a:cubicBezTo>
                  <a:cubicBezTo>
                    <a:pt x="594868" y="301117"/>
                    <a:pt x="632079" y="339090"/>
                    <a:pt x="688975" y="339090"/>
                  </a:cubicBezTo>
                  <a:cubicBezTo>
                    <a:pt x="726186" y="339090"/>
                    <a:pt x="771652" y="322834"/>
                    <a:pt x="838073" y="297688"/>
                  </a:cubicBezTo>
                  <a:cubicBezTo>
                    <a:pt x="984504" y="242189"/>
                    <a:pt x="817626" y="0"/>
                    <a:pt x="687832" y="0"/>
                  </a:cubicBezTo>
                  <a:close/>
                  <a:moveTo>
                    <a:pt x="192024" y="458597"/>
                  </a:moveTo>
                  <a:cubicBezTo>
                    <a:pt x="109474" y="458597"/>
                    <a:pt x="27559" y="490728"/>
                    <a:pt x="18796" y="559435"/>
                  </a:cubicBezTo>
                  <a:lnTo>
                    <a:pt x="18796" y="559435"/>
                  </a:lnTo>
                  <a:lnTo>
                    <a:pt x="18669" y="560832"/>
                  </a:lnTo>
                  <a:cubicBezTo>
                    <a:pt x="0" y="716026"/>
                    <a:pt x="82804" y="757936"/>
                    <a:pt x="82804" y="757936"/>
                  </a:cubicBezTo>
                  <a:cubicBezTo>
                    <a:pt x="132588" y="767969"/>
                    <a:pt x="170815" y="773684"/>
                    <a:pt x="201295" y="773684"/>
                  </a:cubicBezTo>
                  <a:cubicBezTo>
                    <a:pt x="290068" y="773684"/>
                    <a:pt x="312801" y="725932"/>
                    <a:pt x="363474" y="602107"/>
                  </a:cubicBezTo>
                  <a:cubicBezTo>
                    <a:pt x="401320" y="509524"/>
                    <a:pt x="296037" y="458597"/>
                    <a:pt x="192024" y="458597"/>
                  </a:cubicBezTo>
                  <a:close/>
                  <a:moveTo>
                    <a:pt x="739902" y="606679"/>
                  </a:moveTo>
                  <a:cubicBezTo>
                    <a:pt x="726567" y="606679"/>
                    <a:pt x="714248" y="610235"/>
                    <a:pt x="703580" y="617982"/>
                  </a:cubicBezTo>
                  <a:cubicBezTo>
                    <a:pt x="601599" y="692023"/>
                    <a:pt x="565658" y="647065"/>
                    <a:pt x="591439" y="775081"/>
                  </a:cubicBezTo>
                  <a:cubicBezTo>
                    <a:pt x="610362" y="870077"/>
                    <a:pt x="696976" y="915924"/>
                    <a:pt x="797560" y="915924"/>
                  </a:cubicBezTo>
                  <a:cubicBezTo>
                    <a:pt x="833247" y="915924"/>
                    <a:pt x="870712" y="910082"/>
                    <a:pt x="907415" y="898652"/>
                  </a:cubicBezTo>
                  <a:cubicBezTo>
                    <a:pt x="1033018" y="859663"/>
                    <a:pt x="852551" y="606552"/>
                    <a:pt x="740029" y="606552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0"/>
          <p:cNvSpPr txBox="1"/>
          <p:nvPr/>
        </p:nvSpPr>
        <p:spPr>
          <a:xfrm>
            <a:off x="1524901" y="1390000"/>
            <a:ext cx="31143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SONUÇ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1504251" y="2739275"/>
            <a:ext cx="12054600" cy="7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Öğrenmenin gerçekleşip gerçekleşmediğini anlayabilmek için: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Soru-cevap etkinlikleri,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 testler,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Kavram haritaları yaptırılabilir.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3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 aşamada öğrencilerden geri bildirim alınır.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/>
          <p:nvPr/>
        </p:nvSpPr>
        <p:spPr>
          <a:xfrm>
            <a:off x="4863503" y="3526460"/>
            <a:ext cx="2393766" cy="1107919"/>
          </a:xfrm>
          <a:custGeom>
            <a:avLst/>
            <a:gdLst/>
            <a:ahLst/>
            <a:cxnLst/>
            <a:rect l="l" t="t" r="r" b="b"/>
            <a:pathLst>
              <a:path w="2393766" h="1107919" extrusionOk="0">
                <a:moveTo>
                  <a:pt x="0" y="0"/>
                </a:moveTo>
                <a:lnTo>
                  <a:pt x="2393766" y="0"/>
                </a:lnTo>
                <a:lnTo>
                  <a:pt x="2393766" y="1107919"/>
                </a:lnTo>
                <a:lnTo>
                  <a:pt x="0" y="1107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23" name="Google Shape;223;p11"/>
          <p:cNvSpPr/>
          <p:nvPr/>
        </p:nvSpPr>
        <p:spPr>
          <a:xfrm>
            <a:off x="7691780" y="8796490"/>
            <a:ext cx="2314146" cy="726329"/>
          </a:xfrm>
          <a:custGeom>
            <a:avLst/>
            <a:gdLst/>
            <a:ahLst/>
            <a:cxnLst/>
            <a:rect l="l" t="t" r="r" b="b"/>
            <a:pathLst>
              <a:path w="2314146" h="726329" extrusionOk="0">
                <a:moveTo>
                  <a:pt x="0" y="0"/>
                </a:moveTo>
                <a:lnTo>
                  <a:pt x="2314147" y="0"/>
                </a:lnTo>
                <a:lnTo>
                  <a:pt x="2314147" y="726329"/>
                </a:lnTo>
                <a:lnTo>
                  <a:pt x="0" y="726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24" name="Google Shape;224;p11"/>
          <p:cNvSpPr/>
          <p:nvPr/>
        </p:nvSpPr>
        <p:spPr>
          <a:xfrm>
            <a:off x="10277027" y="8696163"/>
            <a:ext cx="2314146" cy="726329"/>
          </a:xfrm>
          <a:custGeom>
            <a:avLst/>
            <a:gdLst/>
            <a:ahLst/>
            <a:cxnLst/>
            <a:rect l="l" t="t" r="r" b="b"/>
            <a:pathLst>
              <a:path w="2314146" h="726329" extrusionOk="0">
                <a:moveTo>
                  <a:pt x="0" y="0"/>
                </a:moveTo>
                <a:lnTo>
                  <a:pt x="2314147" y="0"/>
                </a:lnTo>
                <a:lnTo>
                  <a:pt x="2314147" y="726329"/>
                </a:lnTo>
                <a:lnTo>
                  <a:pt x="0" y="726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25" name="Google Shape;225;p11"/>
          <p:cNvSpPr/>
          <p:nvPr/>
        </p:nvSpPr>
        <p:spPr>
          <a:xfrm>
            <a:off x="4286374" y="2979610"/>
            <a:ext cx="9881997" cy="5602786"/>
          </a:xfrm>
          <a:custGeom>
            <a:avLst/>
            <a:gdLst/>
            <a:ahLst/>
            <a:cxnLst/>
            <a:rect l="l" t="t" r="r" b="b"/>
            <a:pathLst>
              <a:path w="9881997" h="5602786" extrusionOk="0">
                <a:moveTo>
                  <a:pt x="0" y="0"/>
                </a:moveTo>
                <a:lnTo>
                  <a:pt x="9881997" y="0"/>
                </a:lnTo>
                <a:lnTo>
                  <a:pt x="9881997" y="5602786"/>
                </a:lnTo>
                <a:lnTo>
                  <a:pt x="0" y="5602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26" name="Google Shape;226;p11"/>
          <p:cNvSpPr txBox="1"/>
          <p:nvPr/>
        </p:nvSpPr>
        <p:spPr>
          <a:xfrm>
            <a:off x="1861109" y="1106834"/>
            <a:ext cx="155091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123040"/>
                </a:solidFill>
                <a:latin typeface="Calibri"/>
                <a:ea typeface="Calibri"/>
                <a:cs typeface="Calibri"/>
                <a:sym typeface="Calibri"/>
              </a:rPr>
              <a:t>“Etkili dersler tasarlayabilmek  için ders akışında hangi  öğretim yöntem ve tekniklerinden yararlanabiliriz?”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1974400" y="5732800"/>
            <a:ext cx="2183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Scamper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1974400" y="3429000"/>
            <a:ext cx="2903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Örnek Olay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1861102" y="7475811"/>
            <a:ext cx="5161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Beyin Fırtınası</a:t>
            </a:r>
            <a:endParaRPr sz="4199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25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Balık Kılçığı</a:t>
            </a:r>
            <a:endParaRPr sz="4199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14592675" y="3543725"/>
            <a:ext cx="1631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Drama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2913881" y="7475801"/>
            <a:ext cx="33105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5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Altı Şapka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Zihin Haritası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14442443" y="5475961"/>
            <a:ext cx="2903100" cy="1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Yaratıcı Drama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A9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/>
          <p:nvPr/>
        </p:nvSpPr>
        <p:spPr>
          <a:xfrm>
            <a:off x="0" y="-914400"/>
            <a:ext cx="18288000" cy="12115800"/>
          </a:xfrm>
          <a:custGeom>
            <a:avLst/>
            <a:gdLst/>
            <a:ahLst/>
            <a:cxnLst/>
            <a:rect l="l" t="t" r="r" b="b"/>
            <a:pathLst>
              <a:path w="18288000" h="12115800" extrusionOk="0">
                <a:moveTo>
                  <a:pt x="0" y="0"/>
                </a:moveTo>
                <a:lnTo>
                  <a:pt x="18288000" y="0"/>
                </a:lnTo>
                <a:lnTo>
                  <a:pt x="18288000" y="12115800"/>
                </a:lnTo>
                <a:lnTo>
                  <a:pt x="0" y="1211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238" name="Google Shape;238;p12"/>
          <p:cNvGrpSpPr/>
          <p:nvPr/>
        </p:nvGrpSpPr>
        <p:grpSpPr>
          <a:xfrm>
            <a:off x="-88041" y="-943852"/>
            <a:ext cx="2107901" cy="2654003"/>
            <a:chOff x="1533017" y="668147"/>
            <a:chExt cx="2077974" cy="2824481"/>
          </a:xfrm>
        </p:grpSpPr>
        <p:sp>
          <p:nvSpPr>
            <p:cNvPr id="239" name="Google Shape;239;p12"/>
            <p:cNvSpPr/>
            <p:nvPr/>
          </p:nvSpPr>
          <p:spPr>
            <a:xfrm>
              <a:off x="1533017" y="668147"/>
              <a:ext cx="1877822" cy="2824481"/>
            </a:xfrm>
            <a:custGeom>
              <a:avLst/>
              <a:gdLst/>
              <a:ahLst/>
              <a:cxnLst/>
              <a:rect l="l" t="t" r="r" b="b"/>
              <a:pathLst>
                <a:path w="1877822" h="2824481" extrusionOk="0">
                  <a:moveTo>
                    <a:pt x="741045" y="0"/>
                  </a:moveTo>
                  <a:cubicBezTo>
                    <a:pt x="704215" y="49784"/>
                    <a:pt x="669925" y="95123"/>
                    <a:pt x="644144" y="127381"/>
                  </a:cubicBezTo>
                  <a:cubicBezTo>
                    <a:pt x="583946" y="201676"/>
                    <a:pt x="599059" y="279400"/>
                    <a:pt x="640588" y="321691"/>
                  </a:cubicBezTo>
                  <a:cubicBezTo>
                    <a:pt x="665353" y="347726"/>
                    <a:pt x="698881" y="360934"/>
                    <a:pt x="732790" y="360934"/>
                  </a:cubicBezTo>
                  <a:cubicBezTo>
                    <a:pt x="760222" y="360934"/>
                    <a:pt x="787781" y="352298"/>
                    <a:pt x="811022" y="334645"/>
                  </a:cubicBezTo>
                  <a:cubicBezTo>
                    <a:pt x="862965" y="295402"/>
                    <a:pt x="945515" y="193675"/>
                    <a:pt x="1024509" y="95885"/>
                  </a:cubicBezTo>
                  <a:cubicBezTo>
                    <a:pt x="1049528" y="64643"/>
                    <a:pt x="1077087" y="30226"/>
                    <a:pt x="1102360" y="0"/>
                  </a:cubicBezTo>
                  <a:lnTo>
                    <a:pt x="1053465" y="0"/>
                  </a:lnTo>
                  <a:cubicBezTo>
                    <a:pt x="1036193" y="21082"/>
                    <a:pt x="1016508" y="45466"/>
                    <a:pt x="994029" y="73660"/>
                  </a:cubicBezTo>
                  <a:cubicBezTo>
                    <a:pt x="919861" y="165100"/>
                    <a:pt x="836168" y="269367"/>
                    <a:pt x="788416" y="305689"/>
                  </a:cubicBezTo>
                  <a:cubicBezTo>
                    <a:pt x="772160" y="318897"/>
                    <a:pt x="752348" y="325247"/>
                    <a:pt x="732790" y="325247"/>
                  </a:cubicBezTo>
                  <a:cubicBezTo>
                    <a:pt x="709295" y="325247"/>
                    <a:pt x="685927" y="315976"/>
                    <a:pt x="669163" y="298069"/>
                  </a:cubicBezTo>
                  <a:cubicBezTo>
                    <a:pt x="641604" y="270256"/>
                    <a:pt x="626872" y="215138"/>
                    <a:pt x="675259" y="155702"/>
                  </a:cubicBezTo>
                  <a:cubicBezTo>
                    <a:pt x="705993" y="117475"/>
                    <a:pt x="748792" y="60706"/>
                    <a:pt x="793369" y="0"/>
                  </a:cubicBezTo>
                  <a:close/>
                  <a:moveTo>
                    <a:pt x="494030" y="347091"/>
                  </a:moveTo>
                  <a:cubicBezTo>
                    <a:pt x="511937" y="347091"/>
                    <a:pt x="530479" y="353187"/>
                    <a:pt x="544449" y="364236"/>
                  </a:cubicBezTo>
                  <a:cubicBezTo>
                    <a:pt x="573532" y="385953"/>
                    <a:pt x="592582" y="426212"/>
                    <a:pt x="600075" y="484505"/>
                  </a:cubicBezTo>
                  <a:cubicBezTo>
                    <a:pt x="601726" y="497840"/>
                    <a:pt x="600710" y="508000"/>
                    <a:pt x="596138" y="512191"/>
                  </a:cubicBezTo>
                  <a:cubicBezTo>
                    <a:pt x="592074" y="515366"/>
                    <a:pt x="584581" y="516763"/>
                    <a:pt x="574675" y="516763"/>
                  </a:cubicBezTo>
                  <a:cubicBezTo>
                    <a:pt x="555117" y="516763"/>
                    <a:pt x="526542" y="511683"/>
                    <a:pt x="498475" y="506984"/>
                  </a:cubicBezTo>
                  <a:lnTo>
                    <a:pt x="464566" y="501523"/>
                  </a:lnTo>
                  <a:cubicBezTo>
                    <a:pt x="441198" y="497840"/>
                    <a:pt x="428244" y="490601"/>
                    <a:pt x="424434" y="479298"/>
                  </a:cubicBezTo>
                  <a:cubicBezTo>
                    <a:pt x="420624" y="467995"/>
                    <a:pt x="418592" y="432054"/>
                    <a:pt x="490347" y="347218"/>
                  </a:cubicBezTo>
                  <a:cubicBezTo>
                    <a:pt x="491617" y="347218"/>
                    <a:pt x="492760" y="347091"/>
                    <a:pt x="494030" y="347091"/>
                  </a:cubicBezTo>
                  <a:close/>
                  <a:moveTo>
                    <a:pt x="493522" y="307086"/>
                  </a:moveTo>
                  <a:cubicBezTo>
                    <a:pt x="487426" y="307086"/>
                    <a:pt x="481330" y="307467"/>
                    <a:pt x="475361" y="308356"/>
                  </a:cubicBezTo>
                  <a:lnTo>
                    <a:pt x="468249" y="309372"/>
                  </a:lnTo>
                  <a:lnTo>
                    <a:pt x="464058" y="314452"/>
                  </a:lnTo>
                  <a:cubicBezTo>
                    <a:pt x="397129" y="392938"/>
                    <a:pt x="370967" y="451104"/>
                    <a:pt x="385826" y="491998"/>
                  </a:cubicBezTo>
                  <a:lnTo>
                    <a:pt x="387477" y="495554"/>
                  </a:lnTo>
                  <a:cubicBezTo>
                    <a:pt x="397891" y="519049"/>
                    <a:pt x="421640" y="533400"/>
                    <a:pt x="457708" y="538988"/>
                  </a:cubicBezTo>
                  <a:lnTo>
                    <a:pt x="490728" y="544957"/>
                  </a:lnTo>
                  <a:cubicBezTo>
                    <a:pt x="521716" y="550418"/>
                    <a:pt x="548259" y="554990"/>
                    <a:pt x="570484" y="554990"/>
                  </a:cubicBezTo>
                  <a:cubicBezTo>
                    <a:pt x="592074" y="554990"/>
                    <a:pt x="609346" y="550672"/>
                    <a:pt x="622173" y="538607"/>
                  </a:cubicBezTo>
                  <a:cubicBezTo>
                    <a:pt x="637413" y="526415"/>
                    <a:pt x="642239" y="505841"/>
                    <a:pt x="638683" y="478282"/>
                  </a:cubicBezTo>
                  <a:cubicBezTo>
                    <a:pt x="630428" y="408432"/>
                    <a:pt x="605155" y="358902"/>
                    <a:pt x="566547" y="330708"/>
                  </a:cubicBezTo>
                  <a:cubicBezTo>
                    <a:pt x="545593" y="315341"/>
                    <a:pt x="519939" y="307086"/>
                    <a:pt x="493649" y="307086"/>
                  </a:cubicBezTo>
                  <a:close/>
                  <a:moveTo>
                    <a:pt x="0" y="1238123"/>
                  </a:moveTo>
                  <a:lnTo>
                    <a:pt x="0" y="1276985"/>
                  </a:lnTo>
                  <a:lnTo>
                    <a:pt x="0" y="1276985"/>
                  </a:lnTo>
                  <a:cubicBezTo>
                    <a:pt x="36576" y="1280795"/>
                    <a:pt x="88011" y="1295019"/>
                    <a:pt x="106553" y="1321816"/>
                  </a:cubicBezTo>
                  <a:cubicBezTo>
                    <a:pt x="119380" y="1340993"/>
                    <a:pt x="109474" y="1364869"/>
                    <a:pt x="76581" y="1395730"/>
                  </a:cubicBezTo>
                  <a:cubicBezTo>
                    <a:pt x="59690" y="1411097"/>
                    <a:pt x="33274" y="1432433"/>
                    <a:pt x="0" y="1457833"/>
                  </a:cubicBezTo>
                  <a:lnTo>
                    <a:pt x="0" y="1457833"/>
                  </a:lnTo>
                  <a:lnTo>
                    <a:pt x="0" y="1508887"/>
                  </a:lnTo>
                  <a:cubicBezTo>
                    <a:pt x="45847" y="1474470"/>
                    <a:pt x="82169" y="1445641"/>
                    <a:pt x="104013" y="1425702"/>
                  </a:cubicBezTo>
                  <a:cubicBezTo>
                    <a:pt x="168783" y="1366647"/>
                    <a:pt x="154432" y="1322197"/>
                    <a:pt x="140335" y="1300226"/>
                  </a:cubicBezTo>
                  <a:cubicBezTo>
                    <a:pt x="114427" y="1261999"/>
                    <a:pt x="49784" y="1241679"/>
                    <a:pt x="0" y="1237996"/>
                  </a:cubicBezTo>
                  <a:close/>
                  <a:moveTo>
                    <a:pt x="1258062" y="0"/>
                  </a:moveTo>
                  <a:cubicBezTo>
                    <a:pt x="1306957" y="53721"/>
                    <a:pt x="1369949" y="126238"/>
                    <a:pt x="1429131" y="197358"/>
                  </a:cubicBezTo>
                  <a:cubicBezTo>
                    <a:pt x="1369314" y="255270"/>
                    <a:pt x="1122680" y="492633"/>
                    <a:pt x="1008380" y="596392"/>
                  </a:cubicBezTo>
                  <a:cubicBezTo>
                    <a:pt x="918210" y="678688"/>
                    <a:pt x="949579" y="729742"/>
                    <a:pt x="961263" y="743966"/>
                  </a:cubicBezTo>
                  <a:cubicBezTo>
                    <a:pt x="976249" y="761746"/>
                    <a:pt x="1001395" y="772033"/>
                    <a:pt x="1031748" y="772033"/>
                  </a:cubicBezTo>
                  <a:cubicBezTo>
                    <a:pt x="1066038" y="772033"/>
                    <a:pt x="1107186" y="758825"/>
                    <a:pt x="1148080" y="727964"/>
                  </a:cubicBezTo>
                  <a:cubicBezTo>
                    <a:pt x="1249172" y="650621"/>
                    <a:pt x="1564005" y="471805"/>
                    <a:pt x="1637665" y="430403"/>
                  </a:cubicBezTo>
                  <a:cubicBezTo>
                    <a:pt x="1690497" y="505460"/>
                    <a:pt x="1735074" y="586232"/>
                    <a:pt x="1772412" y="670306"/>
                  </a:cubicBezTo>
                  <a:cubicBezTo>
                    <a:pt x="1819148" y="780542"/>
                    <a:pt x="1832483" y="954278"/>
                    <a:pt x="1835785" y="1007999"/>
                  </a:cubicBezTo>
                  <a:cubicBezTo>
                    <a:pt x="1524000" y="1091311"/>
                    <a:pt x="1204722" y="1316482"/>
                    <a:pt x="1207389" y="1393190"/>
                  </a:cubicBezTo>
                  <a:cubicBezTo>
                    <a:pt x="1208024" y="1409192"/>
                    <a:pt x="1220216" y="1422146"/>
                    <a:pt x="1236091" y="1423670"/>
                  </a:cubicBezTo>
                  <a:cubicBezTo>
                    <a:pt x="1238885" y="1424178"/>
                    <a:pt x="1242187" y="1424432"/>
                    <a:pt x="1245743" y="1424432"/>
                  </a:cubicBezTo>
                  <a:cubicBezTo>
                    <a:pt x="1335151" y="1424432"/>
                    <a:pt x="1645539" y="1277366"/>
                    <a:pt x="1754886" y="1223518"/>
                  </a:cubicBezTo>
                  <a:lnTo>
                    <a:pt x="1754886" y="1223518"/>
                  </a:lnTo>
                  <a:cubicBezTo>
                    <a:pt x="1758442" y="1260856"/>
                    <a:pt x="1761617" y="1326515"/>
                    <a:pt x="1742186" y="1365504"/>
                  </a:cubicBezTo>
                  <a:cubicBezTo>
                    <a:pt x="1711960" y="1426591"/>
                    <a:pt x="1512824" y="2575687"/>
                    <a:pt x="1478915" y="2772537"/>
                  </a:cubicBezTo>
                  <a:cubicBezTo>
                    <a:pt x="1417828" y="2775204"/>
                    <a:pt x="1194308" y="2784602"/>
                    <a:pt x="986536" y="2784602"/>
                  </a:cubicBezTo>
                  <a:cubicBezTo>
                    <a:pt x="825500" y="2784602"/>
                    <a:pt x="673862" y="2779014"/>
                    <a:pt x="614553" y="2760472"/>
                  </a:cubicBezTo>
                  <a:cubicBezTo>
                    <a:pt x="486156" y="2720086"/>
                    <a:pt x="219075" y="2630932"/>
                    <a:pt x="138811" y="2603882"/>
                  </a:cubicBezTo>
                  <a:cubicBezTo>
                    <a:pt x="221996" y="2471675"/>
                    <a:pt x="647954" y="1794384"/>
                    <a:pt x="676783" y="1737234"/>
                  </a:cubicBezTo>
                  <a:cubicBezTo>
                    <a:pt x="695325" y="1700912"/>
                    <a:pt x="673100" y="1682624"/>
                    <a:pt x="665353" y="1677417"/>
                  </a:cubicBezTo>
                  <a:cubicBezTo>
                    <a:pt x="655066" y="1670559"/>
                    <a:pt x="641985" y="1667511"/>
                    <a:pt x="627380" y="1667511"/>
                  </a:cubicBezTo>
                  <a:cubicBezTo>
                    <a:pt x="581406" y="1667511"/>
                    <a:pt x="521081" y="1698118"/>
                    <a:pt x="488061" y="1736726"/>
                  </a:cubicBezTo>
                  <a:cubicBezTo>
                    <a:pt x="441452" y="1790447"/>
                    <a:pt x="157734" y="2149476"/>
                    <a:pt x="0" y="2349628"/>
                  </a:cubicBezTo>
                  <a:lnTo>
                    <a:pt x="0" y="2349628"/>
                  </a:lnTo>
                  <a:lnTo>
                    <a:pt x="0" y="2411476"/>
                  </a:lnTo>
                  <a:lnTo>
                    <a:pt x="0" y="2411476"/>
                  </a:lnTo>
                  <a:cubicBezTo>
                    <a:pt x="147955" y="2223644"/>
                    <a:pt x="467995" y="1817751"/>
                    <a:pt x="516509" y="1761998"/>
                  </a:cubicBezTo>
                  <a:cubicBezTo>
                    <a:pt x="547878" y="1725295"/>
                    <a:pt x="596138" y="1707134"/>
                    <a:pt x="626237" y="1706753"/>
                  </a:cubicBezTo>
                  <a:lnTo>
                    <a:pt x="637286" y="1707261"/>
                  </a:lnTo>
                  <a:lnTo>
                    <a:pt x="643255" y="1713230"/>
                  </a:lnTo>
                  <a:cubicBezTo>
                    <a:pt x="610489" y="1780794"/>
                    <a:pt x="96139" y="2595880"/>
                    <a:pt x="91313" y="2604516"/>
                  </a:cubicBezTo>
                  <a:lnTo>
                    <a:pt x="77978" y="2625598"/>
                  </a:lnTo>
                  <a:lnTo>
                    <a:pt x="101981" y="2633345"/>
                  </a:lnTo>
                  <a:cubicBezTo>
                    <a:pt x="105537" y="2633980"/>
                    <a:pt x="451104" y="2750947"/>
                    <a:pt x="603123" y="2798191"/>
                  </a:cubicBezTo>
                  <a:cubicBezTo>
                    <a:pt x="667004" y="2818384"/>
                    <a:pt x="825119" y="2824481"/>
                    <a:pt x="990854" y="2824481"/>
                  </a:cubicBezTo>
                  <a:cubicBezTo>
                    <a:pt x="1227074" y="2824481"/>
                    <a:pt x="1479169" y="2812161"/>
                    <a:pt x="1497203" y="2811146"/>
                  </a:cubicBezTo>
                  <a:lnTo>
                    <a:pt x="1513205" y="2810511"/>
                  </a:lnTo>
                  <a:lnTo>
                    <a:pt x="1514856" y="2794636"/>
                  </a:lnTo>
                  <a:cubicBezTo>
                    <a:pt x="1608455" y="2251965"/>
                    <a:pt x="1755013" y="1428243"/>
                    <a:pt x="1777365" y="1383666"/>
                  </a:cubicBezTo>
                  <a:cubicBezTo>
                    <a:pt x="1810511" y="1316991"/>
                    <a:pt x="1790446" y="1196087"/>
                    <a:pt x="1790192" y="1190753"/>
                  </a:cubicBezTo>
                  <a:lnTo>
                    <a:pt x="1786128" y="1164464"/>
                  </a:lnTo>
                  <a:lnTo>
                    <a:pt x="1762125" y="1176275"/>
                  </a:lnTo>
                  <a:cubicBezTo>
                    <a:pt x="1596135" y="1258698"/>
                    <a:pt x="1319148" y="1383920"/>
                    <a:pt x="1250441" y="1385189"/>
                  </a:cubicBezTo>
                  <a:cubicBezTo>
                    <a:pt x="1278762" y="1329310"/>
                    <a:pt x="1537969" y="1125347"/>
                    <a:pt x="1862201" y="1043051"/>
                  </a:cubicBezTo>
                  <a:lnTo>
                    <a:pt x="1877822" y="1039369"/>
                  </a:lnTo>
                  <a:lnTo>
                    <a:pt x="1877187" y="1023367"/>
                  </a:lnTo>
                  <a:cubicBezTo>
                    <a:pt x="1875409" y="1014477"/>
                    <a:pt x="1866900" y="793116"/>
                    <a:pt x="1809496" y="656210"/>
                  </a:cubicBezTo>
                  <a:cubicBezTo>
                    <a:pt x="1768602" y="564008"/>
                    <a:pt x="1718564" y="475870"/>
                    <a:pt x="1659382" y="393828"/>
                  </a:cubicBezTo>
                  <a:lnTo>
                    <a:pt x="1648968" y="380111"/>
                  </a:lnTo>
                  <a:lnTo>
                    <a:pt x="1633474" y="389128"/>
                  </a:lnTo>
                  <a:cubicBezTo>
                    <a:pt x="1617980" y="398145"/>
                    <a:pt x="1240028" y="610489"/>
                    <a:pt x="1123315" y="699135"/>
                  </a:cubicBezTo>
                  <a:cubicBezTo>
                    <a:pt x="1089152" y="724916"/>
                    <a:pt x="1056005" y="734822"/>
                    <a:pt x="1030732" y="734822"/>
                  </a:cubicBezTo>
                  <a:cubicBezTo>
                    <a:pt x="1012190" y="734822"/>
                    <a:pt x="998093" y="729488"/>
                    <a:pt x="991108" y="721106"/>
                  </a:cubicBezTo>
                  <a:cubicBezTo>
                    <a:pt x="975487" y="703072"/>
                    <a:pt x="992759" y="666242"/>
                    <a:pt x="1034415" y="628269"/>
                  </a:cubicBezTo>
                  <a:cubicBezTo>
                    <a:pt x="1164844" y="509778"/>
                    <a:pt x="1466723" y="218694"/>
                    <a:pt x="1469517" y="215265"/>
                  </a:cubicBezTo>
                  <a:lnTo>
                    <a:pt x="1483360" y="202565"/>
                  </a:lnTo>
                  <a:lnTo>
                    <a:pt x="1471549" y="188341"/>
                  </a:lnTo>
                  <a:cubicBezTo>
                    <a:pt x="1441196" y="151638"/>
                    <a:pt x="1372616" y="69977"/>
                    <a:pt x="1310132" y="127"/>
                  </a:cubicBez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2577719" y="995680"/>
              <a:ext cx="1033272" cy="915924"/>
            </a:xfrm>
            <a:custGeom>
              <a:avLst/>
              <a:gdLst/>
              <a:ahLst/>
              <a:cxnLst/>
              <a:rect l="l" t="t" r="r" b="b"/>
              <a:pathLst>
                <a:path w="1033272" h="915924" extrusionOk="0">
                  <a:moveTo>
                    <a:pt x="688086" y="0"/>
                  </a:moveTo>
                  <a:cubicBezTo>
                    <a:pt x="669036" y="0"/>
                    <a:pt x="650875" y="5207"/>
                    <a:pt x="634492" y="17018"/>
                  </a:cubicBezTo>
                  <a:cubicBezTo>
                    <a:pt x="506857" y="108966"/>
                    <a:pt x="532638" y="198755"/>
                    <a:pt x="532638" y="198755"/>
                  </a:cubicBezTo>
                  <a:cubicBezTo>
                    <a:pt x="595122" y="301244"/>
                    <a:pt x="632460" y="339217"/>
                    <a:pt x="689356" y="339217"/>
                  </a:cubicBezTo>
                  <a:cubicBezTo>
                    <a:pt x="726567" y="339217"/>
                    <a:pt x="772033" y="322961"/>
                    <a:pt x="838454" y="297815"/>
                  </a:cubicBezTo>
                  <a:cubicBezTo>
                    <a:pt x="984885" y="242316"/>
                    <a:pt x="818007" y="127"/>
                    <a:pt x="688213" y="127"/>
                  </a:cubicBezTo>
                  <a:close/>
                  <a:moveTo>
                    <a:pt x="192278" y="458597"/>
                  </a:moveTo>
                  <a:cubicBezTo>
                    <a:pt x="109474" y="458597"/>
                    <a:pt x="27559" y="490855"/>
                    <a:pt x="19050" y="559943"/>
                  </a:cubicBezTo>
                  <a:cubicBezTo>
                    <a:pt x="0" y="715899"/>
                    <a:pt x="83058" y="758063"/>
                    <a:pt x="83058" y="758063"/>
                  </a:cubicBezTo>
                  <a:cubicBezTo>
                    <a:pt x="132842" y="768096"/>
                    <a:pt x="171069" y="773811"/>
                    <a:pt x="201549" y="773811"/>
                  </a:cubicBezTo>
                  <a:cubicBezTo>
                    <a:pt x="290322" y="773811"/>
                    <a:pt x="313055" y="726059"/>
                    <a:pt x="363728" y="602234"/>
                  </a:cubicBezTo>
                  <a:cubicBezTo>
                    <a:pt x="401574" y="509651"/>
                    <a:pt x="296291" y="458724"/>
                    <a:pt x="192278" y="458724"/>
                  </a:cubicBezTo>
                  <a:close/>
                  <a:moveTo>
                    <a:pt x="740156" y="606679"/>
                  </a:moveTo>
                  <a:cubicBezTo>
                    <a:pt x="726821" y="606679"/>
                    <a:pt x="714502" y="610235"/>
                    <a:pt x="703834" y="617982"/>
                  </a:cubicBezTo>
                  <a:cubicBezTo>
                    <a:pt x="601853" y="692023"/>
                    <a:pt x="565912" y="647065"/>
                    <a:pt x="591693" y="775081"/>
                  </a:cubicBezTo>
                  <a:cubicBezTo>
                    <a:pt x="610616" y="870077"/>
                    <a:pt x="697230" y="915924"/>
                    <a:pt x="797814" y="915924"/>
                  </a:cubicBezTo>
                  <a:cubicBezTo>
                    <a:pt x="833501" y="915924"/>
                    <a:pt x="870966" y="910082"/>
                    <a:pt x="907669" y="898652"/>
                  </a:cubicBezTo>
                  <a:cubicBezTo>
                    <a:pt x="1033272" y="859663"/>
                    <a:pt x="852805" y="606552"/>
                    <a:pt x="740283" y="606552"/>
                  </a:cubicBezTo>
                  <a:close/>
                </a:path>
              </a:pathLst>
            </a:custGeom>
            <a:solidFill>
              <a:srgbClr val="A1D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12"/>
          <p:cNvSpPr/>
          <p:nvPr/>
        </p:nvSpPr>
        <p:spPr>
          <a:xfrm>
            <a:off x="4789475" y="4816478"/>
            <a:ext cx="1625565" cy="2980849"/>
          </a:xfrm>
          <a:custGeom>
            <a:avLst/>
            <a:gdLst/>
            <a:ahLst/>
            <a:cxnLst/>
            <a:rect l="l" t="t" r="r" b="b"/>
            <a:pathLst>
              <a:path w="1625565" h="2980849" extrusionOk="0">
                <a:moveTo>
                  <a:pt x="0" y="0"/>
                </a:moveTo>
                <a:lnTo>
                  <a:pt x="1625565" y="0"/>
                </a:lnTo>
                <a:lnTo>
                  <a:pt x="1625565" y="2980849"/>
                </a:lnTo>
                <a:lnTo>
                  <a:pt x="0" y="29808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42" name="Google Shape;242;p12"/>
          <p:cNvSpPr/>
          <p:nvPr/>
        </p:nvSpPr>
        <p:spPr>
          <a:xfrm>
            <a:off x="15173560" y="-322207"/>
            <a:ext cx="3114427" cy="647195"/>
          </a:xfrm>
          <a:custGeom>
            <a:avLst/>
            <a:gdLst/>
            <a:ahLst/>
            <a:cxnLst/>
            <a:rect l="l" t="t" r="r" b="b"/>
            <a:pathLst>
              <a:path w="3114421" h="647192" extrusionOk="0">
                <a:moveTo>
                  <a:pt x="1651" y="0"/>
                </a:moveTo>
                <a:cubicBezTo>
                  <a:pt x="0" y="340233"/>
                  <a:pt x="201803" y="572135"/>
                  <a:pt x="459613" y="598932"/>
                </a:cubicBezTo>
                <a:cubicBezTo>
                  <a:pt x="504825" y="603631"/>
                  <a:pt x="545846" y="606044"/>
                  <a:pt x="583438" y="606044"/>
                </a:cubicBezTo>
                <a:cubicBezTo>
                  <a:pt x="760603" y="606044"/>
                  <a:pt x="860933" y="551434"/>
                  <a:pt x="963295" y="419481"/>
                </a:cubicBezTo>
                <a:cubicBezTo>
                  <a:pt x="997712" y="374015"/>
                  <a:pt x="1025144" y="324231"/>
                  <a:pt x="1045845" y="271145"/>
                </a:cubicBezTo>
                <a:cubicBezTo>
                  <a:pt x="1116330" y="469773"/>
                  <a:pt x="1275461" y="593217"/>
                  <a:pt x="1464564" y="612775"/>
                </a:cubicBezTo>
                <a:cubicBezTo>
                  <a:pt x="1515999" y="618109"/>
                  <a:pt x="1561973" y="621030"/>
                  <a:pt x="1603629" y="621030"/>
                </a:cubicBezTo>
                <a:cubicBezTo>
                  <a:pt x="1771269" y="621030"/>
                  <a:pt x="1868424" y="573659"/>
                  <a:pt x="1967865" y="445516"/>
                </a:cubicBezTo>
                <a:cubicBezTo>
                  <a:pt x="2002282" y="400050"/>
                  <a:pt x="2030349" y="349631"/>
                  <a:pt x="2051050" y="296037"/>
                </a:cubicBezTo>
                <a:cubicBezTo>
                  <a:pt x="2121535" y="495300"/>
                  <a:pt x="2280666" y="619379"/>
                  <a:pt x="2469642" y="638937"/>
                </a:cubicBezTo>
                <a:cubicBezTo>
                  <a:pt x="2521204" y="644271"/>
                  <a:pt x="2567432" y="647192"/>
                  <a:pt x="2609215" y="647192"/>
                </a:cubicBezTo>
                <a:cubicBezTo>
                  <a:pt x="2776220" y="647192"/>
                  <a:pt x="2873756" y="600075"/>
                  <a:pt x="2972943" y="471551"/>
                </a:cubicBezTo>
                <a:cubicBezTo>
                  <a:pt x="3096895" y="310769"/>
                  <a:pt x="3114421" y="77978"/>
                  <a:pt x="3114421" y="77978"/>
                </a:cubicBezTo>
                <a:lnTo>
                  <a:pt x="3037967" y="75946"/>
                </a:lnTo>
                <a:lnTo>
                  <a:pt x="3017520" y="75438"/>
                </a:lnTo>
                <a:lnTo>
                  <a:pt x="3017520" y="75438"/>
                </a:lnTo>
                <a:cubicBezTo>
                  <a:pt x="3017520" y="75565"/>
                  <a:pt x="2993898" y="261874"/>
                  <a:pt x="2921000" y="386715"/>
                </a:cubicBezTo>
                <a:cubicBezTo>
                  <a:pt x="2848102" y="511556"/>
                  <a:pt x="2725039" y="515620"/>
                  <a:pt x="2629662" y="528447"/>
                </a:cubicBezTo>
                <a:cubicBezTo>
                  <a:pt x="2603373" y="532003"/>
                  <a:pt x="2581783" y="534289"/>
                  <a:pt x="2560574" y="534289"/>
                </a:cubicBezTo>
                <a:cubicBezTo>
                  <a:pt x="2505075" y="534289"/>
                  <a:pt x="2453386" y="518414"/>
                  <a:pt x="2331466" y="467106"/>
                </a:cubicBezTo>
                <a:cubicBezTo>
                  <a:pt x="2163191" y="396367"/>
                  <a:pt x="2139950" y="52959"/>
                  <a:pt x="2139950" y="52705"/>
                </a:cubicBezTo>
                <a:lnTo>
                  <a:pt x="2139950" y="52705"/>
                </a:lnTo>
                <a:lnTo>
                  <a:pt x="2010410" y="49403"/>
                </a:lnTo>
                <a:lnTo>
                  <a:pt x="2010410" y="49403"/>
                </a:lnTo>
                <a:cubicBezTo>
                  <a:pt x="2010283" y="51816"/>
                  <a:pt x="2010283" y="53721"/>
                  <a:pt x="2010791" y="56134"/>
                </a:cubicBezTo>
                <a:cubicBezTo>
                  <a:pt x="2005711" y="90170"/>
                  <a:pt x="1980311" y="249682"/>
                  <a:pt x="1915033" y="361315"/>
                </a:cubicBezTo>
                <a:cubicBezTo>
                  <a:pt x="1842135" y="486156"/>
                  <a:pt x="1768856" y="488442"/>
                  <a:pt x="1624711" y="490220"/>
                </a:cubicBezTo>
                <a:cubicBezTo>
                  <a:pt x="1577721" y="490855"/>
                  <a:pt x="1547749" y="494030"/>
                  <a:pt x="1519555" y="494030"/>
                </a:cubicBezTo>
                <a:cubicBezTo>
                  <a:pt x="1472819" y="494030"/>
                  <a:pt x="1431290" y="485140"/>
                  <a:pt x="1326261" y="441071"/>
                </a:cubicBezTo>
                <a:cubicBezTo>
                  <a:pt x="1158240" y="370205"/>
                  <a:pt x="1135634" y="27305"/>
                  <a:pt x="1135634" y="27305"/>
                </a:cubicBezTo>
                <a:lnTo>
                  <a:pt x="1006221" y="24003"/>
                </a:lnTo>
                <a:cubicBezTo>
                  <a:pt x="1006094" y="28321"/>
                  <a:pt x="1006602" y="31877"/>
                  <a:pt x="1006475" y="36195"/>
                </a:cubicBezTo>
                <a:cubicBezTo>
                  <a:pt x="999871" y="79883"/>
                  <a:pt x="973582" y="229616"/>
                  <a:pt x="912114" y="335280"/>
                </a:cubicBezTo>
                <a:cubicBezTo>
                  <a:pt x="844931" y="450469"/>
                  <a:pt x="735584" y="476885"/>
                  <a:pt x="643509" y="476885"/>
                </a:cubicBezTo>
                <a:cubicBezTo>
                  <a:pt x="635762" y="476885"/>
                  <a:pt x="628269" y="476758"/>
                  <a:pt x="620776" y="476377"/>
                </a:cubicBezTo>
                <a:cubicBezTo>
                  <a:pt x="495554" y="471297"/>
                  <a:pt x="437515" y="489966"/>
                  <a:pt x="280797" y="395732"/>
                </a:cubicBezTo>
                <a:cubicBezTo>
                  <a:pt x="117475" y="297561"/>
                  <a:pt x="131191" y="1270"/>
                  <a:pt x="131191" y="1270"/>
                </a:cubicBezTo>
                <a:lnTo>
                  <a:pt x="90043" y="0"/>
                </a:lnTo>
                <a:close/>
              </a:path>
            </a:pathLst>
          </a:custGeom>
          <a:solidFill>
            <a:srgbClr val="FADD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"/>
          <p:cNvSpPr/>
          <p:nvPr/>
        </p:nvSpPr>
        <p:spPr>
          <a:xfrm>
            <a:off x="16463305" y="9374657"/>
            <a:ext cx="1824695" cy="1824685"/>
          </a:xfrm>
          <a:custGeom>
            <a:avLst/>
            <a:gdLst/>
            <a:ahLst/>
            <a:cxnLst/>
            <a:rect l="l" t="t" r="r" b="b"/>
            <a:pathLst>
              <a:path w="1824695" h="1824685" extrusionOk="0">
                <a:moveTo>
                  <a:pt x="0" y="0"/>
                </a:moveTo>
                <a:lnTo>
                  <a:pt x="1824695" y="0"/>
                </a:lnTo>
                <a:lnTo>
                  <a:pt x="1824695" y="1824685"/>
                </a:lnTo>
                <a:lnTo>
                  <a:pt x="0" y="1824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44" name="Google Shape;244;p12"/>
          <p:cNvSpPr txBox="1"/>
          <p:nvPr/>
        </p:nvSpPr>
        <p:spPr>
          <a:xfrm>
            <a:off x="1465400" y="8109600"/>
            <a:ext cx="11171400" cy="2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52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Bunun  için akışı bitirdiğimizde tekrar dönüp bu hedeflerle örtüşüp örtüşmediğine bakmamız gerekli.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1465400" y="1605600"/>
            <a:ext cx="10637700" cy="3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2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Ders planını yazmayı tamamladıktan sonra kendimize şu soruyu sormalıyız: "Planladığımız bu ders akışı  ile yukarıda disiplinlerarası olarak yazdığımız hedefleri  gerçekleştirebilecek miyiz?"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A9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251" name="Google Shape;251;p13"/>
          <p:cNvGrpSpPr/>
          <p:nvPr/>
        </p:nvGrpSpPr>
        <p:grpSpPr>
          <a:xfrm>
            <a:off x="-13" y="-33"/>
            <a:ext cx="2077974" cy="2824479"/>
            <a:chOff x="1533017" y="668147"/>
            <a:chExt cx="2077974" cy="2824481"/>
          </a:xfrm>
        </p:grpSpPr>
        <p:sp>
          <p:nvSpPr>
            <p:cNvPr id="252" name="Google Shape;252;p13"/>
            <p:cNvSpPr/>
            <p:nvPr/>
          </p:nvSpPr>
          <p:spPr>
            <a:xfrm>
              <a:off x="1533017" y="668147"/>
              <a:ext cx="1877822" cy="2824481"/>
            </a:xfrm>
            <a:custGeom>
              <a:avLst/>
              <a:gdLst/>
              <a:ahLst/>
              <a:cxnLst/>
              <a:rect l="l" t="t" r="r" b="b"/>
              <a:pathLst>
                <a:path w="1877822" h="2824481" extrusionOk="0">
                  <a:moveTo>
                    <a:pt x="741045" y="0"/>
                  </a:moveTo>
                  <a:cubicBezTo>
                    <a:pt x="704215" y="49784"/>
                    <a:pt x="669925" y="95123"/>
                    <a:pt x="644144" y="127381"/>
                  </a:cubicBezTo>
                  <a:cubicBezTo>
                    <a:pt x="583946" y="201676"/>
                    <a:pt x="599059" y="279400"/>
                    <a:pt x="640588" y="321691"/>
                  </a:cubicBezTo>
                  <a:cubicBezTo>
                    <a:pt x="665353" y="347726"/>
                    <a:pt x="698881" y="360934"/>
                    <a:pt x="732790" y="360934"/>
                  </a:cubicBezTo>
                  <a:cubicBezTo>
                    <a:pt x="760222" y="360934"/>
                    <a:pt x="787781" y="352298"/>
                    <a:pt x="811022" y="334645"/>
                  </a:cubicBezTo>
                  <a:cubicBezTo>
                    <a:pt x="862965" y="295402"/>
                    <a:pt x="945515" y="193675"/>
                    <a:pt x="1024509" y="95885"/>
                  </a:cubicBezTo>
                  <a:cubicBezTo>
                    <a:pt x="1049528" y="64643"/>
                    <a:pt x="1077087" y="30226"/>
                    <a:pt x="1102360" y="0"/>
                  </a:cubicBezTo>
                  <a:lnTo>
                    <a:pt x="1053465" y="0"/>
                  </a:lnTo>
                  <a:cubicBezTo>
                    <a:pt x="1036193" y="21082"/>
                    <a:pt x="1016508" y="45466"/>
                    <a:pt x="994029" y="73660"/>
                  </a:cubicBezTo>
                  <a:cubicBezTo>
                    <a:pt x="919861" y="165100"/>
                    <a:pt x="836168" y="269367"/>
                    <a:pt x="788416" y="305689"/>
                  </a:cubicBezTo>
                  <a:cubicBezTo>
                    <a:pt x="772160" y="318897"/>
                    <a:pt x="752348" y="325247"/>
                    <a:pt x="732790" y="325247"/>
                  </a:cubicBezTo>
                  <a:cubicBezTo>
                    <a:pt x="709295" y="325247"/>
                    <a:pt x="685927" y="315976"/>
                    <a:pt x="669163" y="298069"/>
                  </a:cubicBezTo>
                  <a:cubicBezTo>
                    <a:pt x="641604" y="270256"/>
                    <a:pt x="626872" y="215138"/>
                    <a:pt x="675259" y="155702"/>
                  </a:cubicBezTo>
                  <a:cubicBezTo>
                    <a:pt x="705993" y="117475"/>
                    <a:pt x="748792" y="60706"/>
                    <a:pt x="793369" y="0"/>
                  </a:cubicBezTo>
                  <a:close/>
                  <a:moveTo>
                    <a:pt x="494030" y="347091"/>
                  </a:moveTo>
                  <a:cubicBezTo>
                    <a:pt x="511937" y="347091"/>
                    <a:pt x="530479" y="353187"/>
                    <a:pt x="544449" y="364236"/>
                  </a:cubicBezTo>
                  <a:cubicBezTo>
                    <a:pt x="573532" y="385953"/>
                    <a:pt x="592582" y="426212"/>
                    <a:pt x="600075" y="484505"/>
                  </a:cubicBezTo>
                  <a:cubicBezTo>
                    <a:pt x="601726" y="497840"/>
                    <a:pt x="600710" y="508000"/>
                    <a:pt x="596138" y="512191"/>
                  </a:cubicBezTo>
                  <a:cubicBezTo>
                    <a:pt x="592074" y="515366"/>
                    <a:pt x="584581" y="516763"/>
                    <a:pt x="574675" y="516763"/>
                  </a:cubicBezTo>
                  <a:cubicBezTo>
                    <a:pt x="555117" y="516763"/>
                    <a:pt x="526542" y="511683"/>
                    <a:pt x="498475" y="506984"/>
                  </a:cubicBezTo>
                  <a:lnTo>
                    <a:pt x="464566" y="501523"/>
                  </a:lnTo>
                  <a:cubicBezTo>
                    <a:pt x="441198" y="497840"/>
                    <a:pt x="428244" y="490601"/>
                    <a:pt x="424434" y="479298"/>
                  </a:cubicBezTo>
                  <a:cubicBezTo>
                    <a:pt x="420624" y="467995"/>
                    <a:pt x="418592" y="432054"/>
                    <a:pt x="490347" y="347218"/>
                  </a:cubicBezTo>
                  <a:cubicBezTo>
                    <a:pt x="491617" y="347218"/>
                    <a:pt x="492760" y="347091"/>
                    <a:pt x="494030" y="347091"/>
                  </a:cubicBezTo>
                  <a:close/>
                  <a:moveTo>
                    <a:pt x="493522" y="307086"/>
                  </a:moveTo>
                  <a:cubicBezTo>
                    <a:pt x="487426" y="307086"/>
                    <a:pt x="481330" y="307467"/>
                    <a:pt x="475361" y="308356"/>
                  </a:cubicBezTo>
                  <a:lnTo>
                    <a:pt x="468249" y="309372"/>
                  </a:lnTo>
                  <a:lnTo>
                    <a:pt x="464058" y="314452"/>
                  </a:lnTo>
                  <a:cubicBezTo>
                    <a:pt x="397129" y="392938"/>
                    <a:pt x="370967" y="451104"/>
                    <a:pt x="385826" y="491998"/>
                  </a:cubicBezTo>
                  <a:lnTo>
                    <a:pt x="387477" y="495554"/>
                  </a:lnTo>
                  <a:cubicBezTo>
                    <a:pt x="397891" y="519049"/>
                    <a:pt x="421640" y="533400"/>
                    <a:pt x="457708" y="538988"/>
                  </a:cubicBezTo>
                  <a:lnTo>
                    <a:pt x="490728" y="544957"/>
                  </a:lnTo>
                  <a:cubicBezTo>
                    <a:pt x="521716" y="550418"/>
                    <a:pt x="548259" y="554990"/>
                    <a:pt x="570484" y="554990"/>
                  </a:cubicBezTo>
                  <a:cubicBezTo>
                    <a:pt x="592074" y="554990"/>
                    <a:pt x="609346" y="550672"/>
                    <a:pt x="622173" y="538607"/>
                  </a:cubicBezTo>
                  <a:cubicBezTo>
                    <a:pt x="637413" y="526415"/>
                    <a:pt x="642239" y="505841"/>
                    <a:pt x="638683" y="478282"/>
                  </a:cubicBezTo>
                  <a:cubicBezTo>
                    <a:pt x="630428" y="408432"/>
                    <a:pt x="605155" y="358902"/>
                    <a:pt x="566547" y="330708"/>
                  </a:cubicBezTo>
                  <a:cubicBezTo>
                    <a:pt x="545593" y="315341"/>
                    <a:pt x="519939" y="307086"/>
                    <a:pt x="493649" y="307086"/>
                  </a:cubicBezTo>
                  <a:close/>
                  <a:moveTo>
                    <a:pt x="0" y="1238123"/>
                  </a:moveTo>
                  <a:lnTo>
                    <a:pt x="0" y="1276985"/>
                  </a:lnTo>
                  <a:lnTo>
                    <a:pt x="0" y="1276985"/>
                  </a:lnTo>
                  <a:cubicBezTo>
                    <a:pt x="36576" y="1280795"/>
                    <a:pt x="88011" y="1295019"/>
                    <a:pt x="106553" y="1321816"/>
                  </a:cubicBezTo>
                  <a:cubicBezTo>
                    <a:pt x="119380" y="1340993"/>
                    <a:pt x="109474" y="1364869"/>
                    <a:pt x="76581" y="1395730"/>
                  </a:cubicBezTo>
                  <a:cubicBezTo>
                    <a:pt x="59690" y="1411097"/>
                    <a:pt x="33274" y="1432433"/>
                    <a:pt x="0" y="1457833"/>
                  </a:cubicBezTo>
                  <a:lnTo>
                    <a:pt x="0" y="1457833"/>
                  </a:lnTo>
                  <a:lnTo>
                    <a:pt x="0" y="1508887"/>
                  </a:lnTo>
                  <a:cubicBezTo>
                    <a:pt x="45847" y="1474470"/>
                    <a:pt x="82169" y="1445641"/>
                    <a:pt x="104013" y="1425702"/>
                  </a:cubicBezTo>
                  <a:cubicBezTo>
                    <a:pt x="168783" y="1366647"/>
                    <a:pt x="154432" y="1322197"/>
                    <a:pt x="140335" y="1300226"/>
                  </a:cubicBezTo>
                  <a:cubicBezTo>
                    <a:pt x="114427" y="1261999"/>
                    <a:pt x="49784" y="1241679"/>
                    <a:pt x="0" y="1237996"/>
                  </a:cubicBezTo>
                  <a:close/>
                  <a:moveTo>
                    <a:pt x="1258062" y="0"/>
                  </a:moveTo>
                  <a:cubicBezTo>
                    <a:pt x="1306957" y="53721"/>
                    <a:pt x="1369949" y="126238"/>
                    <a:pt x="1429131" y="197358"/>
                  </a:cubicBezTo>
                  <a:cubicBezTo>
                    <a:pt x="1369314" y="255270"/>
                    <a:pt x="1122680" y="492633"/>
                    <a:pt x="1008380" y="596392"/>
                  </a:cubicBezTo>
                  <a:cubicBezTo>
                    <a:pt x="918210" y="678688"/>
                    <a:pt x="949579" y="729742"/>
                    <a:pt x="961263" y="743966"/>
                  </a:cubicBezTo>
                  <a:cubicBezTo>
                    <a:pt x="976249" y="761746"/>
                    <a:pt x="1001395" y="772033"/>
                    <a:pt x="1031748" y="772033"/>
                  </a:cubicBezTo>
                  <a:cubicBezTo>
                    <a:pt x="1066038" y="772033"/>
                    <a:pt x="1107186" y="758825"/>
                    <a:pt x="1148080" y="727964"/>
                  </a:cubicBezTo>
                  <a:cubicBezTo>
                    <a:pt x="1249172" y="650621"/>
                    <a:pt x="1564005" y="471805"/>
                    <a:pt x="1637665" y="430403"/>
                  </a:cubicBezTo>
                  <a:cubicBezTo>
                    <a:pt x="1690497" y="505460"/>
                    <a:pt x="1735074" y="586232"/>
                    <a:pt x="1772412" y="670306"/>
                  </a:cubicBezTo>
                  <a:cubicBezTo>
                    <a:pt x="1819148" y="780542"/>
                    <a:pt x="1832483" y="954278"/>
                    <a:pt x="1835785" y="1007999"/>
                  </a:cubicBezTo>
                  <a:cubicBezTo>
                    <a:pt x="1524000" y="1091311"/>
                    <a:pt x="1204722" y="1316482"/>
                    <a:pt x="1207389" y="1393190"/>
                  </a:cubicBezTo>
                  <a:cubicBezTo>
                    <a:pt x="1208024" y="1409192"/>
                    <a:pt x="1220216" y="1422146"/>
                    <a:pt x="1236091" y="1423670"/>
                  </a:cubicBezTo>
                  <a:cubicBezTo>
                    <a:pt x="1238885" y="1424178"/>
                    <a:pt x="1242187" y="1424432"/>
                    <a:pt x="1245743" y="1424432"/>
                  </a:cubicBezTo>
                  <a:cubicBezTo>
                    <a:pt x="1335151" y="1424432"/>
                    <a:pt x="1645539" y="1277366"/>
                    <a:pt x="1754886" y="1223518"/>
                  </a:cubicBezTo>
                  <a:lnTo>
                    <a:pt x="1754886" y="1223518"/>
                  </a:lnTo>
                  <a:cubicBezTo>
                    <a:pt x="1758442" y="1260856"/>
                    <a:pt x="1761617" y="1326515"/>
                    <a:pt x="1742186" y="1365504"/>
                  </a:cubicBezTo>
                  <a:cubicBezTo>
                    <a:pt x="1711960" y="1426591"/>
                    <a:pt x="1512824" y="2575687"/>
                    <a:pt x="1478915" y="2772537"/>
                  </a:cubicBezTo>
                  <a:cubicBezTo>
                    <a:pt x="1417828" y="2775204"/>
                    <a:pt x="1194308" y="2784602"/>
                    <a:pt x="986536" y="2784602"/>
                  </a:cubicBezTo>
                  <a:cubicBezTo>
                    <a:pt x="825500" y="2784602"/>
                    <a:pt x="673862" y="2779014"/>
                    <a:pt x="614553" y="2760472"/>
                  </a:cubicBezTo>
                  <a:cubicBezTo>
                    <a:pt x="486156" y="2720086"/>
                    <a:pt x="219075" y="2630932"/>
                    <a:pt x="138811" y="2603882"/>
                  </a:cubicBezTo>
                  <a:cubicBezTo>
                    <a:pt x="221996" y="2471675"/>
                    <a:pt x="647954" y="1794384"/>
                    <a:pt x="676783" y="1737234"/>
                  </a:cubicBezTo>
                  <a:cubicBezTo>
                    <a:pt x="695325" y="1700912"/>
                    <a:pt x="673100" y="1682624"/>
                    <a:pt x="665353" y="1677417"/>
                  </a:cubicBezTo>
                  <a:cubicBezTo>
                    <a:pt x="655066" y="1670559"/>
                    <a:pt x="641985" y="1667511"/>
                    <a:pt x="627380" y="1667511"/>
                  </a:cubicBezTo>
                  <a:cubicBezTo>
                    <a:pt x="581406" y="1667511"/>
                    <a:pt x="521081" y="1698118"/>
                    <a:pt x="488061" y="1736726"/>
                  </a:cubicBezTo>
                  <a:cubicBezTo>
                    <a:pt x="441452" y="1790447"/>
                    <a:pt x="157734" y="2149476"/>
                    <a:pt x="0" y="2349628"/>
                  </a:cubicBezTo>
                  <a:lnTo>
                    <a:pt x="0" y="2349628"/>
                  </a:lnTo>
                  <a:lnTo>
                    <a:pt x="0" y="2411476"/>
                  </a:lnTo>
                  <a:lnTo>
                    <a:pt x="0" y="2411476"/>
                  </a:lnTo>
                  <a:cubicBezTo>
                    <a:pt x="147955" y="2223644"/>
                    <a:pt x="467995" y="1817751"/>
                    <a:pt x="516509" y="1761998"/>
                  </a:cubicBezTo>
                  <a:cubicBezTo>
                    <a:pt x="547878" y="1725295"/>
                    <a:pt x="596138" y="1707134"/>
                    <a:pt x="626237" y="1706753"/>
                  </a:cubicBezTo>
                  <a:lnTo>
                    <a:pt x="637286" y="1707261"/>
                  </a:lnTo>
                  <a:lnTo>
                    <a:pt x="643255" y="1713230"/>
                  </a:lnTo>
                  <a:cubicBezTo>
                    <a:pt x="610489" y="1780794"/>
                    <a:pt x="96139" y="2595880"/>
                    <a:pt x="91313" y="2604516"/>
                  </a:cubicBezTo>
                  <a:lnTo>
                    <a:pt x="77978" y="2625598"/>
                  </a:lnTo>
                  <a:lnTo>
                    <a:pt x="101981" y="2633345"/>
                  </a:lnTo>
                  <a:cubicBezTo>
                    <a:pt x="105537" y="2633980"/>
                    <a:pt x="451104" y="2750947"/>
                    <a:pt x="603123" y="2798191"/>
                  </a:cubicBezTo>
                  <a:cubicBezTo>
                    <a:pt x="667004" y="2818384"/>
                    <a:pt x="825119" y="2824481"/>
                    <a:pt x="990854" y="2824481"/>
                  </a:cubicBezTo>
                  <a:cubicBezTo>
                    <a:pt x="1227074" y="2824481"/>
                    <a:pt x="1479169" y="2812161"/>
                    <a:pt x="1497203" y="2811146"/>
                  </a:cubicBezTo>
                  <a:lnTo>
                    <a:pt x="1513205" y="2810511"/>
                  </a:lnTo>
                  <a:lnTo>
                    <a:pt x="1514856" y="2794636"/>
                  </a:lnTo>
                  <a:cubicBezTo>
                    <a:pt x="1608455" y="2251965"/>
                    <a:pt x="1755013" y="1428243"/>
                    <a:pt x="1777365" y="1383666"/>
                  </a:cubicBezTo>
                  <a:cubicBezTo>
                    <a:pt x="1810511" y="1316991"/>
                    <a:pt x="1790446" y="1196087"/>
                    <a:pt x="1790192" y="1190753"/>
                  </a:cubicBezTo>
                  <a:lnTo>
                    <a:pt x="1786128" y="1164464"/>
                  </a:lnTo>
                  <a:lnTo>
                    <a:pt x="1762125" y="1176275"/>
                  </a:lnTo>
                  <a:cubicBezTo>
                    <a:pt x="1596135" y="1258698"/>
                    <a:pt x="1319148" y="1383920"/>
                    <a:pt x="1250441" y="1385189"/>
                  </a:cubicBezTo>
                  <a:cubicBezTo>
                    <a:pt x="1278762" y="1329310"/>
                    <a:pt x="1537969" y="1125347"/>
                    <a:pt x="1862201" y="1043051"/>
                  </a:cubicBezTo>
                  <a:lnTo>
                    <a:pt x="1877822" y="1039369"/>
                  </a:lnTo>
                  <a:lnTo>
                    <a:pt x="1877187" y="1023367"/>
                  </a:lnTo>
                  <a:cubicBezTo>
                    <a:pt x="1875409" y="1014477"/>
                    <a:pt x="1866900" y="793116"/>
                    <a:pt x="1809496" y="656210"/>
                  </a:cubicBezTo>
                  <a:cubicBezTo>
                    <a:pt x="1768602" y="564008"/>
                    <a:pt x="1718564" y="475870"/>
                    <a:pt x="1659382" y="393828"/>
                  </a:cubicBezTo>
                  <a:lnTo>
                    <a:pt x="1648968" y="380111"/>
                  </a:lnTo>
                  <a:lnTo>
                    <a:pt x="1633474" y="389128"/>
                  </a:lnTo>
                  <a:cubicBezTo>
                    <a:pt x="1617980" y="398145"/>
                    <a:pt x="1240028" y="610489"/>
                    <a:pt x="1123315" y="699135"/>
                  </a:cubicBezTo>
                  <a:cubicBezTo>
                    <a:pt x="1089152" y="724916"/>
                    <a:pt x="1056005" y="734822"/>
                    <a:pt x="1030732" y="734822"/>
                  </a:cubicBezTo>
                  <a:cubicBezTo>
                    <a:pt x="1012190" y="734822"/>
                    <a:pt x="998093" y="729488"/>
                    <a:pt x="991108" y="721106"/>
                  </a:cubicBezTo>
                  <a:cubicBezTo>
                    <a:pt x="975487" y="703072"/>
                    <a:pt x="992759" y="666242"/>
                    <a:pt x="1034415" y="628269"/>
                  </a:cubicBezTo>
                  <a:cubicBezTo>
                    <a:pt x="1164844" y="509778"/>
                    <a:pt x="1466723" y="218694"/>
                    <a:pt x="1469517" y="215265"/>
                  </a:cubicBezTo>
                  <a:lnTo>
                    <a:pt x="1483360" y="202565"/>
                  </a:lnTo>
                  <a:lnTo>
                    <a:pt x="1471549" y="188341"/>
                  </a:lnTo>
                  <a:cubicBezTo>
                    <a:pt x="1441196" y="151638"/>
                    <a:pt x="1372616" y="69977"/>
                    <a:pt x="1310132" y="127"/>
                  </a:cubicBez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2577719" y="995680"/>
              <a:ext cx="1033272" cy="915924"/>
            </a:xfrm>
            <a:custGeom>
              <a:avLst/>
              <a:gdLst/>
              <a:ahLst/>
              <a:cxnLst/>
              <a:rect l="l" t="t" r="r" b="b"/>
              <a:pathLst>
                <a:path w="1033272" h="915924" extrusionOk="0">
                  <a:moveTo>
                    <a:pt x="688086" y="0"/>
                  </a:moveTo>
                  <a:cubicBezTo>
                    <a:pt x="669036" y="0"/>
                    <a:pt x="650875" y="5207"/>
                    <a:pt x="634492" y="17018"/>
                  </a:cubicBezTo>
                  <a:cubicBezTo>
                    <a:pt x="506857" y="108966"/>
                    <a:pt x="532638" y="198755"/>
                    <a:pt x="532638" y="198755"/>
                  </a:cubicBezTo>
                  <a:cubicBezTo>
                    <a:pt x="595122" y="301244"/>
                    <a:pt x="632460" y="339217"/>
                    <a:pt x="689356" y="339217"/>
                  </a:cubicBezTo>
                  <a:cubicBezTo>
                    <a:pt x="726567" y="339217"/>
                    <a:pt x="772033" y="322961"/>
                    <a:pt x="838454" y="297815"/>
                  </a:cubicBezTo>
                  <a:cubicBezTo>
                    <a:pt x="984885" y="242316"/>
                    <a:pt x="818007" y="127"/>
                    <a:pt x="688213" y="127"/>
                  </a:cubicBezTo>
                  <a:close/>
                  <a:moveTo>
                    <a:pt x="192278" y="458597"/>
                  </a:moveTo>
                  <a:cubicBezTo>
                    <a:pt x="109474" y="458597"/>
                    <a:pt x="27559" y="490855"/>
                    <a:pt x="19050" y="559943"/>
                  </a:cubicBezTo>
                  <a:cubicBezTo>
                    <a:pt x="0" y="715899"/>
                    <a:pt x="83058" y="758063"/>
                    <a:pt x="83058" y="758063"/>
                  </a:cubicBezTo>
                  <a:cubicBezTo>
                    <a:pt x="132842" y="768096"/>
                    <a:pt x="171069" y="773811"/>
                    <a:pt x="201549" y="773811"/>
                  </a:cubicBezTo>
                  <a:cubicBezTo>
                    <a:pt x="290322" y="773811"/>
                    <a:pt x="313055" y="726059"/>
                    <a:pt x="363728" y="602234"/>
                  </a:cubicBezTo>
                  <a:cubicBezTo>
                    <a:pt x="401574" y="509651"/>
                    <a:pt x="296291" y="458724"/>
                    <a:pt x="192278" y="458724"/>
                  </a:cubicBezTo>
                  <a:close/>
                  <a:moveTo>
                    <a:pt x="740156" y="606679"/>
                  </a:moveTo>
                  <a:cubicBezTo>
                    <a:pt x="726821" y="606679"/>
                    <a:pt x="714502" y="610235"/>
                    <a:pt x="703834" y="617982"/>
                  </a:cubicBezTo>
                  <a:cubicBezTo>
                    <a:pt x="601853" y="692023"/>
                    <a:pt x="565912" y="647065"/>
                    <a:pt x="591693" y="775081"/>
                  </a:cubicBezTo>
                  <a:cubicBezTo>
                    <a:pt x="610616" y="870077"/>
                    <a:pt x="697230" y="915924"/>
                    <a:pt x="797814" y="915924"/>
                  </a:cubicBezTo>
                  <a:cubicBezTo>
                    <a:pt x="833501" y="915924"/>
                    <a:pt x="870966" y="910082"/>
                    <a:pt x="907669" y="898652"/>
                  </a:cubicBezTo>
                  <a:cubicBezTo>
                    <a:pt x="1033272" y="859663"/>
                    <a:pt x="852805" y="606552"/>
                    <a:pt x="740283" y="606552"/>
                  </a:cubicBezTo>
                  <a:close/>
                </a:path>
              </a:pathLst>
            </a:custGeom>
            <a:solidFill>
              <a:srgbClr val="008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3"/>
          <p:cNvSpPr/>
          <p:nvPr/>
        </p:nvSpPr>
        <p:spPr>
          <a:xfrm>
            <a:off x="15173122" y="-38"/>
            <a:ext cx="3114427" cy="647195"/>
          </a:xfrm>
          <a:custGeom>
            <a:avLst/>
            <a:gdLst/>
            <a:ahLst/>
            <a:cxnLst/>
            <a:rect l="l" t="t" r="r" b="b"/>
            <a:pathLst>
              <a:path w="3114421" h="647192" extrusionOk="0">
                <a:moveTo>
                  <a:pt x="1651" y="0"/>
                </a:moveTo>
                <a:cubicBezTo>
                  <a:pt x="0" y="340233"/>
                  <a:pt x="201803" y="572135"/>
                  <a:pt x="459613" y="598932"/>
                </a:cubicBezTo>
                <a:cubicBezTo>
                  <a:pt x="504825" y="603631"/>
                  <a:pt x="545846" y="606044"/>
                  <a:pt x="583438" y="606044"/>
                </a:cubicBezTo>
                <a:cubicBezTo>
                  <a:pt x="760603" y="606044"/>
                  <a:pt x="860933" y="551434"/>
                  <a:pt x="963295" y="419481"/>
                </a:cubicBezTo>
                <a:cubicBezTo>
                  <a:pt x="997712" y="374015"/>
                  <a:pt x="1025144" y="324231"/>
                  <a:pt x="1045845" y="271145"/>
                </a:cubicBezTo>
                <a:cubicBezTo>
                  <a:pt x="1116330" y="469773"/>
                  <a:pt x="1275461" y="593217"/>
                  <a:pt x="1464564" y="612775"/>
                </a:cubicBezTo>
                <a:cubicBezTo>
                  <a:pt x="1515999" y="618109"/>
                  <a:pt x="1561973" y="621030"/>
                  <a:pt x="1603629" y="621030"/>
                </a:cubicBezTo>
                <a:cubicBezTo>
                  <a:pt x="1771269" y="621030"/>
                  <a:pt x="1868424" y="573659"/>
                  <a:pt x="1967865" y="445516"/>
                </a:cubicBezTo>
                <a:cubicBezTo>
                  <a:pt x="2002282" y="400050"/>
                  <a:pt x="2030349" y="349631"/>
                  <a:pt x="2051050" y="296037"/>
                </a:cubicBezTo>
                <a:cubicBezTo>
                  <a:pt x="2121535" y="495300"/>
                  <a:pt x="2280666" y="619379"/>
                  <a:pt x="2469642" y="638937"/>
                </a:cubicBezTo>
                <a:cubicBezTo>
                  <a:pt x="2521204" y="644271"/>
                  <a:pt x="2567432" y="647192"/>
                  <a:pt x="2609215" y="647192"/>
                </a:cubicBezTo>
                <a:cubicBezTo>
                  <a:pt x="2776220" y="647192"/>
                  <a:pt x="2873756" y="600075"/>
                  <a:pt x="2972943" y="471551"/>
                </a:cubicBezTo>
                <a:cubicBezTo>
                  <a:pt x="3096895" y="310769"/>
                  <a:pt x="3114421" y="77978"/>
                  <a:pt x="3114421" y="77978"/>
                </a:cubicBezTo>
                <a:lnTo>
                  <a:pt x="3034792" y="75946"/>
                </a:lnTo>
                <a:lnTo>
                  <a:pt x="3017647" y="75438"/>
                </a:lnTo>
                <a:lnTo>
                  <a:pt x="3017647" y="75438"/>
                </a:lnTo>
                <a:cubicBezTo>
                  <a:pt x="3017647" y="75565"/>
                  <a:pt x="2994025" y="261874"/>
                  <a:pt x="2921127" y="386715"/>
                </a:cubicBezTo>
                <a:cubicBezTo>
                  <a:pt x="2848229" y="511556"/>
                  <a:pt x="2725166" y="515620"/>
                  <a:pt x="2629789" y="528447"/>
                </a:cubicBezTo>
                <a:cubicBezTo>
                  <a:pt x="2603500" y="532003"/>
                  <a:pt x="2581910" y="534289"/>
                  <a:pt x="2560701" y="534289"/>
                </a:cubicBezTo>
                <a:cubicBezTo>
                  <a:pt x="2505202" y="534289"/>
                  <a:pt x="2453513" y="518414"/>
                  <a:pt x="2331593" y="467106"/>
                </a:cubicBezTo>
                <a:cubicBezTo>
                  <a:pt x="2163318" y="396367"/>
                  <a:pt x="2140077" y="52705"/>
                  <a:pt x="2140077" y="52705"/>
                </a:cubicBezTo>
                <a:lnTo>
                  <a:pt x="2010537" y="49403"/>
                </a:lnTo>
                <a:lnTo>
                  <a:pt x="2010537" y="49403"/>
                </a:lnTo>
                <a:cubicBezTo>
                  <a:pt x="2010410" y="51816"/>
                  <a:pt x="2010410" y="53721"/>
                  <a:pt x="2010918" y="56134"/>
                </a:cubicBezTo>
                <a:cubicBezTo>
                  <a:pt x="2005838" y="90170"/>
                  <a:pt x="1980438" y="249682"/>
                  <a:pt x="1915160" y="361315"/>
                </a:cubicBezTo>
                <a:cubicBezTo>
                  <a:pt x="1842262" y="486156"/>
                  <a:pt x="1768983" y="488442"/>
                  <a:pt x="1624838" y="490220"/>
                </a:cubicBezTo>
                <a:cubicBezTo>
                  <a:pt x="1577848" y="490855"/>
                  <a:pt x="1547876" y="494030"/>
                  <a:pt x="1519682" y="494030"/>
                </a:cubicBezTo>
                <a:cubicBezTo>
                  <a:pt x="1472946" y="494030"/>
                  <a:pt x="1431417" y="485140"/>
                  <a:pt x="1326388" y="441071"/>
                </a:cubicBezTo>
                <a:cubicBezTo>
                  <a:pt x="1158240" y="370205"/>
                  <a:pt x="1135634" y="27305"/>
                  <a:pt x="1135634" y="27305"/>
                </a:cubicBezTo>
                <a:lnTo>
                  <a:pt x="1006221" y="24003"/>
                </a:lnTo>
                <a:cubicBezTo>
                  <a:pt x="1006094" y="28321"/>
                  <a:pt x="1006602" y="31877"/>
                  <a:pt x="1006475" y="36195"/>
                </a:cubicBezTo>
                <a:cubicBezTo>
                  <a:pt x="999871" y="79883"/>
                  <a:pt x="973582" y="229616"/>
                  <a:pt x="912114" y="335280"/>
                </a:cubicBezTo>
                <a:cubicBezTo>
                  <a:pt x="844931" y="450469"/>
                  <a:pt x="735584" y="476885"/>
                  <a:pt x="643509" y="476885"/>
                </a:cubicBezTo>
                <a:cubicBezTo>
                  <a:pt x="635762" y="476885"/>
                  <a:pt x="628269" y="476758"/>
                  <a:pt x="620776" y="476377"/>
                </a:cubicBezTo>
                <a:cubicBezTo>
                  <a:pt x="495554" y="471297"/>
                  <a:pt x="437515" y="489966"/>
                  <a:pt x="280797" y="395732"/>
                </a:cubicBezTo>
                <a:cubicBezTo>
                  <a:pt x="117475" y="297561"/>
                  <a:pt x="131191" y="1270"/>
                  <a:pt x="131191" y="1270"/>
                </a:cubicBezTo>
                <a:lnTo>
                  <a:pt x="89916" y="0"/>
                </a:lnTo>
                <a:close/>
              </a:path>
            </a:pathLst>
          </a:custGeom>
          <a:solidFill>
            <a:srgbClr val="EB5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16466353" y="8465363"/>
            <a:ext cx="1824695" cy="1824685"/>
          </a:xfrm>
          <a:custGeom>
            <a:avLst/>
            <a:gdLst/>
            <a:ahLst/>
            <a:cxnLst/>
            <a:rect l="l" t="t" r="r" b="b"/>
            <a:pathLst>
              <a:path w="1824695" h="1824685" extrusionOk="0">
                <a:moveTo>
                  <a:pt x="0" y="0"/>
                </a:moveTo>
                <a:lnTo>
                  <a:pt x="1824695" y="0"/>
                </a:lnTo>
                <a:lnTo>
                  <a:pt x="1824695" y="1824685"/>
                </a:lnTo>
                <a:lnTo>
                  <a:pt x="0" y="1824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56" name="Google Shape;256;p13"/>
          <p:cNvSpPr txBox="1"/>
          <p:nvPr/>
        </p:nvSpPr>
        <p:spPr>
          <a:xfrm>
            <a:off x="5307854" y="3552120"/>
            <a:ext cx="8239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Ölçme ve değerlendirme 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4"/>
          <p:cNvGrpSpPr/>
          <p:nvPr/>
        </p:nvGrpSpPr>
        <p:grpSpPr>
          <a:xfrm>
            <a:off x="16141659" y="-160"/>
            <a:ext cx="2146550" cy="2832733"/>
            <a:chOff x="-254" y="636397"/>
            <a:chExt cx="2146554" cy="2832735"/>
          </a:xfrm>
        </p:grpSpPr>
        <p:sp>
          <p:nvSpPr>
            <p:cNvPr id="262" name="Google Shape;262;p14"/>
            <p:cNvSpPr/>
            <p:nvPr/>
          </p:nvSpPr>
          <p:spPr>
            <a:xfrm>
              <a:off x="-254" y="636397"/>
              <a:ext cx="2146554" cy="2832735"/>
            </a:xfrm>
            <a:custGeom>
              <a:avLst/>
              <a:gdLst/>
              <a:ahLst/>
              <a:cxnLst/>
              <a:rect l="l" t="t" r="r" b="b"/>
              <a:pathLst>
                <a:path w="2146554" h="2832735" extrusionOk="0">
                  <a:moveTo>
                    <a:pt x="2146300" y="212598"/>
                  </a:moveTo>
                  <a:cubicBezTo>
                    <a:pt x="2133346" y="248285"/>
                    <a:pt x="2135124" y="282448"/>
                    <a:pt x="2146300" y="310896"/>
                  </a:cubicBezTo>
                  <a:lnTo>
                    <a:pt x="2146300" y="212598"/>
                  </a:lnTo>
                  <a:close/>
                  <a:moveTo>
                    <a:pt x="2027301" y="378714"/>
                  </a:moveTo>
                  <a:cubicBezTo>
                    <a:pt x="2045208" y="378714"/>
                    <a:pt x="2063750" y="384810"/>
                    <a:pt x="2077720" y="395859"/>
                  </a:cubicBezTo>
                  <a:cubicBezTo>
                    <a:pt x="2106803" y="417576"/>
                    <a:pt x="2125853" y="457835"/>
                    <a:pt x="2133346" y="516128"/>
                  </a:cubicBezTo>
                  <a:cubicBezTo>
                    <a:pt x="2134997" y="529463"/>
                    <a:pt x="2133981" y="539623"/>
                    <a:pt x="2129409" y="543814"/>
                  </a:cubicBezTo>
                  <a:cubicBezTo>
                    <a:pt x="2125345" y="546989"/>
                    <a:pt x="2117852" y="548386"/>
                    <a:pt x="2107946" y="548386"/>
                  </a:cubicBezTo>
                  <a:cubicBezTo>
                    <a:pt x="2088388" y="548386"/>
                    <a:pt x="2059813" y="543306"/>
                    <a:pt x="2031746" y="538607"/>
                  </a:cubicBezTo>
                  <a:lnTo>
                    <a:pt x="1997837" y="533146"/>
                  </a:lnTo>
                  <a:cubicBezTo>
                    <a:pt x="1974469" y="529463"/>
                    <a:pt x="1961515" y="522224"/>
                    <a:pt x="1957705" y="510921"/>
                  </a:cubicBezTo>
                  <a:cubicBezTo>
                    <a:pt x="1953895" y="499618"/>
                    <a:pt x="1951863" y="463677"/>
                    <a:pt x="2023618" y="378841"/>
                  </a:cubicBezTo>
                  <a:cubicBezTo>
                    <a:pt x="2024888" y="378841"/>
                    <a:pt x="2026031" y="378714"/>
                    <a:pt x="2027301" y="378714"/>
                  </a:cubicBezTo>
                  <a:close/>
                  <a:moveTo>
                    <a:pt x="2026793" y="338709"/>
                  </a:moveTo>
                  <a:cubicBezTo>
                    <a:pt x="2020697" y="338709"/>
                    <a:pt x="2014601" y="339090"/>
                    <a:pt x="2008632" y="339979"/>
                  </a:cubicBezTo>
                  <a:lnTo>
                    <a:pt x="2001520" y="340995"/>
                  </a:lnTo>
                  <a:lnTo>
                    <a:pt x="1997329" y="346075"/>
                  </a:lnTo>
                  <a:cubicBezTo>
                    <a:pt x="1930400" y="424561"/>
                    <a:pt x="1904238" y="482727"/>
                    <a:pt x="1919097" y="523621"/>
                  </a:cubicBezTo>
                  <a:lnTo>
                    <a:pt x="1920748" y="527177"/>
                  </a:lnTo>
                  <a:cubicBezTo>
                    <a:pt x="1931162" y="550672"/>
                    <a:pt x="1954911" y="565023"/>
                    <a:pt x="1990979" y="570611"/>
                  </a:cubicBezTo>
                  <a:lnTo>
                    <a:pt x="2023999" y="576580"/>
                  </a:lnTo>
                  <a:cubicBezTo>
                    <a:pt x="2054987" y="582041"/>
                    <a:pt x="2081530" y="586613"/>
                    <a:pt x="2103755" y="586613"/>
                  </a:cubicBezTo>
                  <a:cubicBezTo>
                    <a:pt x="2120646" y="586613"/>
                    <a:pt x="2134997" y="583946"/>
                    <a:pt x="2146554" y="576961"/>
                  </a:cubicBezTo>
                  <a:lnTo>
                    <a:pt x="2146554" y="576961"/>
                  </a:lnTo>
                  <a:lnTo>
                    <a:pt x="2146554" y="419100"/>
                  </a:lnTo>
                  <a:lnTo>
                    <a:pt x="2146554" y="419100"/>
                  </a:lnTo>
                  <a:cubicBezTo>
                    <a:pt x="2134489" y="395224"/>
                    <a:pt x="2118868" y="376301"/>
                    <a:pt x="2099945" y="362458"/>
                  </a:cubicBezTo>
                  <a:cubicBezTo>
                    <a:pt x="2078990" y="347091"/>
                    <a:pt x="2053336" y="338836"/>
                    <a:pt x="2027047" y="338836"/>
                  </a:cubicBezTo>
                  <a:close/>
                  <a:moveTo>
                    <a:pt x="610997" y="127"/>
                  </a:moveTo>
                  <a:cubicBezTo>
                    <a:pt x="559562" y="56896"/>
                    <a:pt x="511937" y="117348"/>
                    <a:pt x="469011" y="180975"/>
                  </a:cubicBezTo>
                  <a:cubicBezTo>
                    <a:pt x="0" y="866648"/>
                    <a:pt x="50927" y="1051814"/>
                    <a:pt x="83820" y="1174623"/>
                  </a:cubicBezTo>
                  <a:cubicBezTo>
                    <a:pt x="92202" y="1205611"/>
                    <a:pt x="98933" y="1230630"/>
                    <a:pt x="95885" y="1257935"/>
                  </a:cubicBezTo>
                  <a:lnTo>
                    <a:pt x="91694" y="1299845"/>
                  </a:lnTo>
                  <a:lnTo>
                    <a:pt x="91694" y="1299845"/>
                  </a:lnTo>
                  <a:lnTo>
                    <a:pt x="866902" y="784479"/>
                  </a:lnTo>
                  <a:cubicBezTo>
                    <a:pt x="871220" y="816102"/>
                    <a:pt x="865759" y="876935"/>
                    <a:pt x="790829" y="944880"/>
                  </a:cubicBezTo>
                  <a:lnTo>
                    <a:pt x="212852" y="1470152"/>
                  </a:lnTo>
                  <a:lnTo>
                    <a:pt x="591185" y="1885442"/>
                  </a:lnTo>
                  <a:lnTo>
                    <a:pt x="605282" y="1878076"/>
                  </a:lnTo>
                  <a:cubicBezTo>
                    <a:pt x="625348" y="1867027"/>
                    <a:pt x="1090295" y="1611757"/>
                    <a:pt x="1151382" y="1556512"/>
                  </a:cubicBezTo>
                  <a:cubicBezTo>
                    <a:pt x="1212469" y="1501267"/>
                    <a:pt x="1458722" y="1329055"/>
                    <a:pt x="1495933" y="1310386"/>
                  </a:cubicBezTo>
                  <a:cubicBezTo>
                    <a:pt x="1499362" y="1308735"/>
                    <a:pt x="1505966" y="1307846"/>
                    <a:pt x="1514729" y="1307846"/>
                  </a:cubicBezTo>
                  <a:cubicBezTo>
                    <a:pt x="1549781" y="1307846"/>
                    <a:pt x="1617726" y="1321943"/>
                    <a:pt x="1639697" y="1353693"/>
                  </a:cubicBezTo>
                  <a:cubicBezTo>
                    <a:pt x="1652524" y="1372870"/>
                    <a:pt x="1642618" y="1396746"/>
                    <a:pt x="1609725" y="1427607"/>
                  </a:cubicBezTo>
                  <a:cubicBezTo>
                    <a:pt x="1477010" y="1548257"/>
                    <a:pt x="764032" y="2028444"/>
                    <a:pt x="757301" y="2032508"/>
                  </a:cubicBezTo>
                  <a:lnTo>
                    <a:pt x="734822" y="2047875"/>
                  </a:lnTo>
                  <a:lnTo>
                    <a:pt x="755269" y="2064766"/>
                  </a:lnTo>
                  <a:cubicBezTo>
                    <a:pt x="771906" y="2077974"/>
                    <a:pt x="1168019" y="2396490"/>
                    <a:pt x="1300226" y="2469896"/>
                  </a:cubicBezTo>
                  <a:lnTo>
                    <a:pt x="1448054" y="2551430"/>
                  </a:lnTo>
                  <a:lnTo>
                    <a:pt x="1458468" y="2538222"/>
                  </a:lnTo>
                  <a:cubicBezTo>
                    <a:pt x="1464056" y="2531364"/>
                    <a:pt x="1986534" y="1866392"/>
                    <a:pt x="2049653" y="1794002"/>
                  </a:cubicBezTo>
                  <a:cubicBezTo>
                    <a:pt x="2076704" y="1762379"/>
                    <a:pt x="2116455" y="1744472"/>
                    <a:pt x="2146173" y="1739900"/>
                  </a:cubicBezTo>
                  <a:lnTo>
                    <a:pt x="2146173" y="1739900"/>
                  </a:lnTo>
                  <a:lnTo>
                    <a:pt x="2146173" y="1700530"/>
                  </a:lnTo>
                  <a:lnTo>
                    <a:pt x="2146173" y="1700530"/>
                  </a:lnTo>
                  <a:cubicBezTo>
                    <a:pt x="2102612" y="1705864"/>
                    <a:pt x="2050923" y="1734185"/>
                    <a:pt x="2021078" y="1768856"/>
                  </a:cubicBezTo>
                  <a:cubicBezTo>
                    <a:pt x="1961642" y="1837436"/>
                    <a:pt x="1515491" y="2403602"/>
                    <a:pt x="1438783" y="2501519"/>
                  </a:cubicBezTo>
                  <a:lnTo>
                    <a:pt x="1321054" y="2435606"/>
                  </a:lnTo>
                  <a:cubicBezTo>
                    <a:pt x="1208786" y="2372995"/>
                    <a:pt x="887603" y="2118360"/>
                    <a:pt x="802513" y="2051177"/>
                  </a:cubicBezTo>
                  <a:cubicBezTo>
                    <a:pt x="927354" y="1966468"/>
                    <a:pt x="1514602" y="1569212"/>
                    <a:pt x="1637157" y="1457452"/>
                  </a:cubicBezTo>
                  <a:cubicBezTo>
                    <a:pt x="1701927" y="1398397"/>
                    <a:pt x="1687576" y="1353947"/>
                    <a:pt x="1673479" y="1331976"/>
                  </a:cubicBezTo>
                  <a:cubicBezTo>
                    <a:pt x="1644777" y="1289685"/>
                    <a:pt x="1568450" y="1269238"/>
                    <a:pt x="1517650" y="1269238"/>
                  </a:cubicBezTo>
                  <a:cubicBezTo>
                    <a:pt x="1501521" y="1269238"/>
                    <a:pt x="1487932" y="1271270"/>
                    <a:pt x="1479296" y="1275461"/>
                  </a:cubicBezTo>
                  <a:cubicBezTo>
                    <a:pt x="1435735" y="1296924"/>
                    <a:pt x="1185164" y="1474343"/>
                    <a:pt x="1125601" y="1527810"/>
                  </a:cubicBezTo>
                  <a:cubicBezTo>
                    <a:pt x="1080770" y="1568323"/>
                    <a:pt x="770509" y="1742948"/>
                    <a:pt x="600964" y="1836674"/>
                  </a:cubicBezTo>
                  <a:lnTo>
                    <a:pt x="270383" y="1472692"/>
                  </a:lnTo>
                  <a:lnTo>
                    <a:pt x="818007" y="973963"/>
                  </a:lnTo>
                  <a:cubicBezTo>
                    <a:pt x="944245" y="858393"/>
                    <a:pt x="902081" y="753745"/>
                    <a:pt x="897763" y="743712"/>
                  </a:cubicBezTo>
                  <a:lnTo>
                    <a:pt x="888492" y="722884"/>
                  </a:lnTo>
                  <a:lnTo>
                    <a:pt x="135636" y="1222883"/>
                  </a:lnTo>
                  <a:cubicBezTo>
                    <a:pt x="133096" y="1202436"/>
                    <a:pt x="128651" y="1182751"/>
                    <a:pt x="122428" y="1163828"/>
                  </a:cubicBezTo>
                  <a:cubicBezTo>
                    <a:pt x="91440" y="1047750"/>
                    <a:pt x="44450" y="873760"/>
                    <a:pt x="502539" y="202692"/>
                  </a:cubicBezTo>
                  <a:cubicBezTo>
                    <a:pt x="551307" y="130810"/>
                    <a:pt x="605917" y="62992"/>
                    <a:pt x="665480" y="0"/>
                  </a:cubicBezTo>
                  <a:close/>
                  <a:moveTo>
                    <a:pt x="2146427" y="1797812"/>
                  </a:moveTo>
                  <a:cubicBezTo>
                    <a:pt x="2029206" y="1994281"/>
                    <a:pt x="1629029" y="2628646"/>
                    <a:pt x="1624711" y="2636266"/>
                  </a:cubicBezTo>
                  <a:lnTo>
                    <a:pt x="1611376" y="2657348"/>
                  </a:lnTo>
                  <a:lnTo>
                    <a:pt x="1635379" y="2665095"/>
                  </a:lnTo>
                  <a:cubicBezTo>
                    <a:pt x="1638935" y="2665730"/>
                    <a:pt x="1984502" y="2782697"/>
                    <a:pt x="2136521" y="2829941"/>
                  </a:cubicBezTo>
                  <a:cubicBezTo>
                    <a:pt x="2139569" y="2830957"/>
                    <a:pt x="2142871" y="2831846"/>
                    <a:pt x="2146427" y="2832735"/>
                  </a:cubicBezTo>
                  <a:lnTo>
                    <a:pt x="2146427" y="2791841"/>
                  </a:lnTo>
                  <a:lnTo>
                    <a:pt x="2146427" y="2791841"/>
                  </a:lnTo>
                  <a:cubicBezTo>
                    <a:pt x="2017395" y="2751201"/>
                    <a:pt x="1752092" y="2662682"/>
                    <a:pt x="1672209" y="2635758"/>
                  </a:cubicBezTo>
                  <a:cubicBezTo>
                    <a:pt x="1737995" y="2531237"/>
                    <a:pt x="2017776" y="2086356"/>
                    <a:pt x="2146427" y="1876171"/>
                  </a:cubicBezTo>
                  <a:lnTo>
                    <a:pt x="2146427" y="1876171"/>
                  </a:lnTo>
                  <a:lnTo>
                    <a:pt x="2146427" y="1797812"/>
                  </a:ln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716534" y="2122932"/>
              <a:ext cx="1033272" cy="915924"/>
            </a:xfrm>
            <a:custGeom>
              <a:avLst/>
              <a:gdLst/>
              <a:ahLst/>
              <a:cxnLst/>
              <a:rect l="l" t="t" r="r" b="b"/>
              <a:pathLst>
                <a:path w="1033272" h="915924" extrusionOk="0">
                  <a:moveTo>
                    <a:pt x="688086" y="0"/>
                  </a:moveTo>
                  <a:cubicBezTo>
                    <a:pt x="669036" y="0"/>
                    <a:pt x="650875" y="5207"/>
                    <a:pt x="634492" y="17018"/>
                  </a:cubicBezTo>
                  <a:cubicBezTo>
                    <a:pt x="506857" y="108966"/>
                    <a:pt x="532638" y="198755"/>
                    <a:pt x="532638" y="198755"/>
                  </a:cubicBezTo>
                  <a:cubicBezTo>
                    <a:pt x="595122" y="301244"/>
                    <a:pt x="632460" y="339217"/>
                    <a:pt x="689356" y="339217"/>
                  </a:cubicBezTo>
                  <a:cubicBezTo>
                    <a:pt x="726567" y="339217"/>
                    <a:pt x="772033" y="322961"/>
                    <a:pt x="838454" y="297815"/>
                  </a:cubicBezTo>
                  <a:cubicBezTo>
                    <a:pt x="984885" y="242316"/>
                    <a:pt x="818007" y="127"/>
                    <a:pt x="688213" y="127"/>
                  </a:cubicBezTo>
                  <a:close/>
                  <a:moveTo>
                    <a:pt x="192278" y="458597"/>
                  </a:moveTo>
                  <a:cubicBezTo>
                    <a:pt x="109474" y="458597"/>
                    <a:pt x="27559" y="490855"/>
                    <a:pt x="19050" y="559943"/>
                  </a:cubicBezTo>
                  <a:cubicBezTo>
                    <a:pt x="0" y="715899"/>
                    <a:pt x="83058" y="758063"/>
                    <a:pt x="83058" y="758063"/>
                  </a:cubicBezTo>
                  <a:cubicBezTo>
                    <a:pt x="132842" y="768096"/>
                    <a:pt x="171069" y="773811"/>
                    <a:pt x="201549" y="773811"/>
                  </a:cubicBezTo>
                  <a:cubicBezTo>
                    <a:pt x="290322" y="773811"/>
                    <a:pt x="313055" y="726059"/>
                    <a:pt x="363728" y="602234"/>
                  </a:cubicBezTo>
                  <a:cubicBezTo>
                    <a:pt x="401574" y="509651"/>
                    <a:pt x="296291" y="458724"/>
                    <a:pt x="192278" y="458724"/>
                  </a:cubicBezTo>
                  <a:close/>
                  <a:moveTo>
                    <a:pt x="740156" y="606679"/>
                  </a:moveTo>
                  <a:cubicBezTo>
                    <a:pt x="726821" y="606679"/>
                    <a:pt x="714502" y="610235"/>
                    <a:pt x="703834" y="617982"/>
                  </a:cubicBezTo>
                  <a:cubicBezTo>
                    <a:pt x="601853" y="692023"/>
                    <a:pt x="565912" y="647065"/>
                    <a:pt x="591693" y="775081"/>
                  </a:cubicBezTo>
                  <a:cubicBezTo>
                    <a:pt x="610616" y="870077"/>
                    <a:pt x="697230" y="915924"/>
                    <a:pt x="797814" y="915924"/>
                  </a:cubicBezTo>
                  <a:cubicBezTo>
                    <a:pt x="833501" y="915924"/>
                    <a:pt x="870966" y="910082"/>
                    <a:pt x="907669" y="898652"/>
                  </a:cubicBezTo>
                  <a:cubicBezTo>
                    <a:pt x="1033272" y="859663"/>
                    <a:pt x="852805" y="606552"/>
                    <a:pt x="740283" y="606552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14"/>
          <p:cNvSpPr txBox="1"/>
          <p:nvPr/>
        </p:nvSpPr>
        <p:spPr>
          <a:xfrm>
            <a:off x="642878" y="714344"/>
            <a:ext cx="142161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ÖLÇME VE DEĞERLENDİRME KAVRAMLARI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4" descr="http://www.mersinakk.com/user-uploads/Resimler/olcme/1339412519_olcme-degerendirme.jpg"/>
          <p:cNvPicPr preferRelativeResize="0"/>
          <p:nvPr/>
        </p:nvPicPr>
        <p:blipFill rotWithShape="1">
          <a:blip r:embed="rId3">
            <a:alphaModFix/>
          </a:blip>
          <a:srcRect r="2906" b="3896"/>
          <a:stretch/>
        </p:blipFill>
        <p:spPr>
          <a:xfrm>
            <a:off x="714316" y="2428856"/>
            <a:ext cx="7500990" cy="692948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6" name="Google Shape;266;p14"/>
          <p:cNvSpPr txBox="1"/>
          <p:nvPr/>
        </p:nvSpPr>
        <p:spPr>
          <a:xfrm>
            <a:off x="9784243" y="3861842"/>
            <a:ext cx="76440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DEĞERLENDİRME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  dayanaklı ölçme ve değerlendirme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Biçimlendirme yetiştirmeye yönelik değerlendirme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Kriter dayanaklı ölçme ve değerlendirme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/>
          <p:nvPr/>
        </p:nvSpPr>
        <p:spPr>
          <a:xfrm>
            <a:off x="0" y="-954405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 extrusionOk="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72" name="Google Shape;272;p15"/>
          <p:cNvSpPr txBox="1"/>
          <p:nvPr/>
        </p:nvSpPr>
        <p:spPr>
          <a:xfrm>
            <a:off x="451904" y="2302183"/>
            <a:ext cx="17421000" cy="4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6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HEDEF: </a:t>
            </a: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BİD den soyutlama basamağını ayırt eder.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6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 ÇÖZÜMLEME BASAMAĞI)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6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DAVRANIŞ: </a:t>
            </a: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Verilen kısa hikayede karakterlerin yaptığı işler arasından soyutlamaları seçebilir ve nedenini açıklar.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6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ÖLÇÜT: </a:t>
            </a: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az üç tane soyutlama örneğini nedenini açıklayarak belirleyebilir. (toplamda 6 tane)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6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ÖLÇME ARACI : </a:t>
            </a: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Dereceli puanlama anahtarı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6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 kazanıma özel ekip dereceli puanlama anahtarı hazırlar.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6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 öğrenciye ölçme sonuçlarını GERİ BİLDİRİM şeklinde verir.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451904" y="347062"/>
            <a:ext cx="1705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2.ÖLÇME VE DEĞERLENDİRME ETKİNLİĞİ HAZIRLAMA BASAMAKLARI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>
            <a:off x="-1647825" y="1371579"/>
            <a:ext cx="8943975" cy="5876925"/>
          </a:xfrm>
          <a:custGeom>
            <a:avLst/>
            <a:gdLst/>
            <a:ahLst/>
            <a:cxnLst/>
            <a:rect l="l" t="t" r="r" b="b"/>
            <a:pathLst>
              <a:path w="8943975" h="5876925" extrusionOk="0">
                <a:moveTo>
                  <a:pt x="0" y="0"/>
                </a:moveTo>
                <a:lnTo>
                  <a:pt x="8943975" y="0"/>
                </a:lnTo>
                <a:lnTo>
                  <a:pt x="8943975" y="5876925"/>
                </a:ln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79" name="Google Shape;279;p16"/>
          <p:cNvSpPr/>
          <p:nvPr/>
        </p:nvSpPr>
        <p:spPr>
          <a:xfrm>
            <a:off x="0" y="8081620"/>
            <a:ext cx="11811000" cy="1914525"/>
          </a:xfrm>
          <a:custGeom>
            <a:avLst/>
            <a:gdLst/>
            <a:ahLst/>
            <a:cxnLst/>
            <a:rect l="l" t="t" r="r" b="b"/>
            <a:pathLst>
              <a:path w="11811000" h="1914525" extrusionOk="0">
                <a:moveTo>
                  <a:pt x="0" y="0"/>
                </a:moveTo>
                <a:lnTo>
                  <a:pt x="11811000" y="0"/>
                </a:lnTo>
                <a:lnTo>
                  <a:pt x="11811000" y="1914525"/>
                </a:lnTo>
                <a:lnTo>
                  <a:pt x="0" y="1914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80" name="Google Shape;280;p16"/>
          <p:cNvSpPr/>
          <p:nvPr/>
        </p:nvSpPr>
        <p:spPr>
          <a:xfrm>
            <a:off x="6803022" y="4914719"/>
            <a:ext cx="3514725" cy="3162300"/>
          </a:xfrm>
          <a:custGeom>
            <a:avLst/>
            <a:gdLst/>
            <a:ahLst/>
            <a:cxnLst/>
            <a:rect l="l" t="t" r="r" b="b"/>
            <a:pathLst>
              <a:path w="3514725" h="3162300" extrusionOk="0">
                <a:moveTo>
                  <a:pt x="0" y="0"/>
                </a:moveTo>
                <a:lnTo>
                  <a:pt x="3514725" y="0"/>
                </a:lnTo>
                <a:lnTo>
                  <a:pt x="3514725" y="3162300"/>
                </a:lnTo>
                <a:lnTo>
                  <a:pt x="0" y="3162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81" name="Google Shape;281;p16"/>
          <p:cNvSpPr/>
          <p:nvPr/>
        </p:nvSpPr>
        <p:spPr>
          <a:xfrm>
            <a:off x="10318566" y="1028700"/>
            <a:ext cx="7969434" cy="6896100"/>
          </a:xfrm>
          <a:custGeom>
            <a:avLst/>
            <a:gdLst/>
            <a:ahLst/>
            <a:cxnLst/>
            <a:rect l="l" t="t" r="r" b="b"/>
            <a:pathLst>
              <a:path w="7969434" h="6896100" extrusionOk="0">
                <a:moveTo>
                  <a:pt x="0" y="0"/>
                </a:moveTo>
                <a:lnTo>
                  <a:pt x="7969434" y="0"/>
                </a:lnTo>
                <a:lnTo>
                  <a:pt x="7969434" y="6896100"/>
                </a:lnTo>
                <a:lnTo>
                  <a:pt x="0" y="6896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36"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82" name="Google Shape;282;p16"/>
          <p:cNvSpPr txBox="1"/>
          <p:nvPr/>
        </p:nvSpPr>
        <p:spPr>
          <a:xfrm>
            <a:off x="211655" y="347062"/>
            <a:ext cx="1271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ALTERNATİF ÖLÇME VE DEĞERLENDİRME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-95250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 extrusionOk="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99" name="Google Shape;99;p2"/>
          <p:cNvGrpSpPr/>
          <p:nvPr/>
        </p:nvGrpSpPr>
        <p:grpSpPr>
          <a:xfrm>
            <a:off x="-130" y="6445936"/>
            <a:ext cx="1787013" cy="3840985"/>
            <a:chOff x="1623695" y="63500"/>
            <a:chExt cx="1787016" cy="3840988"/>
          </a:xfrm>
        </p:grpSpPr>
        <p:sp>
          <p:nvSpPr>
            <p:cNvPr id="100" name="Google Shape;100;p2"/>
            <p:cNvSpPr/>
            <p:nvPr/>
          </p:nvSpPr>
          <p:spPr>
            <a:xfrm>
              <a:off x="1623695" y="571373"/>
              <a:ext cx="1787016" cy="3333115"/>
            </a:xfrm>
            <a:custGeom>
              <a:avLst/>
              <a:gdLst/>
              <a:ahLst/>
              <a:cxnLst/>
              <a:rect l="l" t="t" r="r" b="b"/>
              <a:pathLst>
                <a:path w="1787016" h="3333115" extrusionOk="0">
                  <a:moveTo>
                    <a:pt x="403352" y="951738"/>
                  </a:moveTo>
                  <a:cubicBezTo>
                    <a:pt x="421259" y="951738"/>
                    <a:pt x="439801" y="957834"/>
                    <a:pt x="453771" y="968883"/>
                  </a:cubicBezTo>
                  <a:cubicBezTo>
                    <a:pt x="482854" y="990600"/>
                    <a:pt x="501904" y="1030859"/>
                    <a:pt x="509397" y="1089152"/>
                  </a:cubicBezTo>
                  <a:cubicBezTo>
                    <a:pt x="511048" y="1102487"/>
                    <a:pt x="510032" y="1112647"/>
                    <a:pt x="505460" y="1116838"/>
                  </a:cubicBezTo>
                  <a:cubicBezTo>
                    <a:pt x="501396" y="1120013"/>
                    <a:pt x="493903" y="1121410"/>
                    <a:pt x="483997" y="1121410"/>
                  </a:cubicBezTo>
                  <a:cubicBezTo>
                    <a:pt x="464439" y="1121410"/>
                    <a:pt x="435864" y="1116330"/>
                    <a:pt x="407797" y="1111631"/>
                  </a:cubicBezTo>
                  <a:lnTo>
                    <a:pt x="373888" y="1106170"/>
                  </a:lnTo>
                  <a:cubicBezTo>
                    <a:pt x="350520" y="1102487"/>
                    <a:pt x="337566" y="1095248"/>
                    <a:pt x="333756" y="1083945"/>
                  </a:cubicBezTo>
                  <a:cubicBezTo>
                    <a:pt x="329946" y="1072642"/>
                    <a:pt x="327914" y="1036701"/>
                    <a:pt x="399669" y="951865"/>
                  </a:cubicBezTo>
                  <a:cubicBezTo>
                    <a:pt x="400939" y="951865"/>
                    <a:pt x="402082" y="951738"/>
                    <a:pt x="403352" y="951738"/>
                  </a:cubicBezTo>
                  <a:close/>
                  <a:moveTo>
                    <a:pt x="402844" y="911733"/>
                  </a:moveTo>
                  <a:cubicBezTo>
                    <a:pt x="396748" y="911733"/>
                    <a:pt x="390652" y="912114"/>
                    <a:pt x="384683" y="913003"/>
                  </a:cubicBezTo>
                  <a:lnTo>
                    <a:pt x="377571" y="914019"/>
                  </a:lnTo>
                  <a:lnTo>
                    <a:pt x="373380" y="919099"/>
                  </a:lnTo>
                  <a:cubicBezTo>
                    <a:pt x="306451" y="997585"/>
                    <a:pt x="280289" y="1055751"/>
                    <a:pt x="295148" y="1096645"/>
                  </a:cubicBezTo>
                  <a:lnTo>
                    <a:pt x="296799" y="1100201"/>
                  </a:lnTo>
                  <a:cubicBezTo>
                    <a:pt x="307213" y="1123696"/>
                    <a:pt x="330962" y="1138047"/>
                    <a:pt x="367030" y="1143635"/>
                  </a:cubicBezTo>
                  <a:lnTo>
                    <a:pt x="400050" y="1149604"/>
                  </a:lnTo>
                  <a:cubicBezTo>
                    <a:pt x="431038" y="1155065"/>
                    <a:pt x="457581" y="1159637"/>
                    <a:pt x="479806" y="1159637"/>
                  </a:cubicBezTo>
                  <a:cubicBezTo>
                    <a:pt x="501396" y="1159637"/>
                    <a:pt x="518668" y="1155319"/>
                    <a:pt x="531495" y="1143254"/>
                  </a:cubicBezTo>
                  <a:cubicBezTo>
                    <a:pt x="546735" y="1131062"/>
                    <a:pt x="551561" y="1110488"/>
                    <a:pt x="548005" y="1082929"/>
                  </a:cubicBezTo>
                  <a:cubicBezTo>
                    <a:pt x="539750" y="1013079"/>
                    <a:pt x="514477" y="963549"/>
                    <a:pt x="475869" y="935355"/>
                  </a:cubicBezTo>
                  <a:cubicBezTo>
                    <a:pt x="454915" y="919988"/>
                    <a:pt x="429261" y="911733"/>
                    <a:pt x="402971" y="911733"/>
                  </a:cubicBezTo>
                  <a:close/>
                  <a:moveTo>
                    <a:pt x="127" y="1866011"/>
                  </a:moveTo>
                  <a:lnTo>
                    <a:pt x="127" y="1911096"/>
                  </a:lnTo>
                  <a:lnTo>
                    <a:pt x="127" y="1911096"/>
                  </a:lnTo>
                  <a:cubicBezTo>
                    <a:pt x="6604" y="1915668"/>
                    <a:pt x="11938" y="1920748"/>
                    <a:pt x="15875" y="1926463"/>
                  </a:cubicBezTo>
                  <a:cubicBezTo>
                    <a:pt x="26670" y="1942465"/>
                    <a:pt x="21463" y="1961896"/>
                    <a:pt x="127" y="1985899"/>
                  </a:cubicBezTo>
                  <a:lnTo>
                    <a:pt x="127" y="1985899"/>
                  </a:lnTo>
                  <a:lnTo>
                    <a:pt x="127" y="2042033"/>
                  </a:lnTo>
                  <a:cubicBezTo>
                    <a:pt x="4953" y="2037842"/>
                    <a:pt x="9398" y="2034032"/>
                    <a:pt x="13335" y="2030476"/>
                  </a:cubicBezTo>
                  <a:cubicBezTo>
                    <a:pt x="78105" y="1971421"/>
                    <a:pt x="63754" y="1926971"/>
                    <a:pt x="49657" y="1905000"/>
                  </a:cubicBezTo>
                  <a:cubicBezTo>
                    <a:pt x="38735" y="1888871"/>
                    <a:pt x="20828" y="1875917"/>
                    <a:pt x="127" y="1866011"/>
                  </a:cubicBezTo>
                  <a:close/>
                  <a:moveTo>
                    <a:pt x="536702" y="2272157"/>
                  </a:moveTo>
                  <a:cubicBezTo>
                    <a:pt x="490728" y="2272157"/>
                    <a:pt x="430403" y="2302764"/>
                    <a:pt x="397383" y="2341372"/>
                  </a:cubicBezTo>
                  <a:cubicBezTo>
                    <a:pt x="358902" y="2385822"/>
                    <a:pt x="157734" y="2639568"/>
                    <a:pt x="127" y="2839085"/>
                  </a:cubicBezTo>
                  <a:lnTo>
                    <a:pt x="127" y="2839085"/>
                  </a:lnTo>
                  <a:lnTo>
                    <a:pt x="127" y="2900807"/>
                  </a:lnTo>
                  <a:lnTo>
                    <a:pt x="127" y="2900807"/>
                  </a:lnTo>
                  <a:cubicBezTo>
                    <a:pt x="160655" y="2697226"/>
                    <a:pt x="385826" y="2412492"/>
                    <a:pt x="425831" y="2366517"/>
                  </a:cubicBezTo>
                  <a:cubicBezTo>
                    <a:pt x="457200" y="2329814"/>
                    <a:pt x="505460" y="2311653"/>
                    <a:pt x="535559" y="2311272"/>
                  </a:cubicBezTo>
                  <a:lnTo>
                    <a:pt x="546608" y="2311780"/>
                  </a:lnTo>
                  <a:lnTo>
                    <a:pt x="552577" y="2317749"/>
                  </a:lnTo>
                  <a:cubicBezTo>
                    <a:pt x="519811" y="2385313"/>
                    <a:pt x="5461" y="3200399"/>
                    <a:pt x="635" y="3209035"/>
                  </a:cubicBezTo>
                  <a:lnTo>
                    <a:pt x="0" y="3209924"/>
                  </a:lnTo>
                  <a:lnTo>
                    <a:pt x="0" y="3234182"/>
                  </a:lnTo>
                  <a:lnTo>
                    <a:pt x="11176" y="3237738"/>
                  </a:lnTo>
                  <a:cubicBezTo>
                    <a:pt x="13462" y="3238119"/>
                    <a:pt x="155321" y="3285997"/>
                    <a:pt x="297053" y="3332860"/>
                  </a:cubicBezTo>
                  <a:lnTo>
                    <a:pt x="423672" y="3332860"/>
                  </a:lnTo>
                  <a:cubicBezTo>
                    <a:pt x="288036" y="3288791"/>
                    <a:pt x="110744" y="3229609"/>
                    <a:pt x="48006" y="3208401"/>
                  </a:cubicBezTo>
                  <a:cubicBezTo>
                    <a:pt x="131191" y="3076194"/>
                    <a:pt x="557149" y="2398902"/>
                    <a:pt x="585978" y="2341753"/>
                  </a:cubicBezTo>
                  <a:cubicBezTo>
                    <a:pt x="604520" y="2305431"/>
                    <a:pt x="582295" y="2287143"/>
                    <a:pt x="574548" y="2281936"/>
                  </a:cubicBezTo>
                  <a:cubicBezTo>
                    <a:pt x="564261" y="2275078"/>
                    <a:pt x="551180" y="2272030"/>
                    <a:pt x="536575" y="2272030"/>
                  </a:cubicBezTo>
                  <a:close/>
                  <a:moveTo>
                    <a:pt x="356489" y="0"/>
                  </a:moveTo>
                  <a:cubicBezTo>
                    <a:pt x="270129" y="0"/>
                    <a:pt x="145034" y="6096"/>
                    <a:pt x="127" y="31369"/>
                  </a:cubicBezTo>
                  <a:lnTo>
                    <a:pt x="127" y="31369"/>
                  </a:lnTo>
                  <a:lnTo>
                    <a:pt x="127" y="69469"/>
                  </a:lnTo>
                  <a:lnTo>
                    <a:pt x="127" y="69469"/>
                  </a:lnTo>
                  <a:cubicBezTo>
                    <a:pt x="146304" y="43307"/>
                    <a:pt x="272415" y="37211"/>
                    <a:pt x="358140" y="37211"/>
                  </a:cubicBezTo>
                  <a:cubicBezTo>
                    <a:pt x="419608" y="37211"/>
                    <a:pt x="460375" y="40259"/>
                    <a:pt x="472948" y="41275"/>
                  </a:cubicBezTo>
                  <a:lnTo>
                    <a:pt x="876300" y="290957"/>
                  </a:lnTo>
                  <a:cubicBezTo>
                    <a:pt x="827024" y="360426"/>
                    <a:pt x="641223" y="622681"/>
                    <a:pt x="553339" y="732028"/>
                  </a:cubicBezTo>
                  <a:cubicBezTo>
                    <a:pt x="493141" y="806323"/>
                    <a:pt x="508254" y="884047"/>
                    <a:pt x="549783" y="926338"/>
                  </a:cubicBezTo>
                  <a:cubicBezTo>
                    <a:pt x="574548" y="952373"/>
                    <a:pt x="608076" y="965581"/>
                    <a:pt x="641985" y="965581"/>
                  </a:cubicBezTo>
                  <a:cubicBezTo>
                    <a:pt x="669417" y="965581"/>
                    <a:pt x="696976" y="956945"/>
                    <a:pt x="720217" y="939292"/>
                  </a:cubicBezTo>
                  <a:cubicBezTo>
                    <a:pt x="772160" y="900049"/>
                    <a:pt x="854710" y="798322"/>
                    <a:pt x="933704" y="700532"/>
                  </a:cubicBezTo>
                  <a:cubicBezTo>
                    <a:pt x="991489" y="628269"/>
                    <a:pt x="1063498" y="538988"/>
                    <a:pt x="1088009" y="523748"/>
                  </a:cubicBezTo>
                  <a:cubicBezTo>
                    <a:pt x="1117600" y="546354"/>
                    <a:pt x="1233805" y="676529"/>
                    <a:pt x="1338453" y="802132"/>
                  </a:cubicBezTo>
                  <a:cubicBezTo>
                    <a:pt x="1278636" y="860044"/>
                    <a:pt x="1032002" y="1097407"/>
                    <a:pt x="917702" y="1201166"/>
                  </a:cubicBezTo>
                  <a:cubicBezTo>
                    <a:pt x="827532" y="1283462"/>
                    <a:pt x="858901" y="1334516"/>
                    <a:pt x="870585" y="1348740"/>
                  </a:cubicBezTo>
                  <a:cubicBezTo>
                    <a:pt x="885571" y="1366520"/>
                    <a:pt x="910717" y="1376807"/>
                    <a:pt x="941070" y="1376807"/>
                  </a:cubicBezTo>
                  <a:cubicBezTo>
                    <a:pt x="975360" y="1376807"/>
                    <a:pt x="1016508" y="1363599"/>
                    <a:pt x="1057402" y="1332738"/>
                  </a:cubicBezTo>
                  <a:cubicBezTo>
                    <a:pt x="1158494" y="1255395"/>
                    <a:pt x="1473327" y="1076579"/>
                    <a:pt x="1546987" y="1035177"/>
                  </a:cubicBezTo>
                  <a:cubicBezTo>
                    <a:pt x="1599819" y="1110234"/>
                    <a:pt x="1644396" y="1191006"/>
                    <a:pt x="1681734" y="1275080"/>
                  </a:cubicBezTo>
                  <a:cubicBezTo>
                    <a:pt x="1728470" y="1385316"/>
                    <a:pt x="1741805" y="1559052"/>
                    <a:pt x="1745107" y="1612773"/>
                  </a:cubicBezTo>
                  <a:cubicBezTo>
                    <a:pt x="1433322" y="1696085"/>
                    <a:pt x="1114044" y="1921256"/>
                    <a:pt x="1116711" y="1997964"/>
                  </a:cubicBezTo>
                  <a:cubicBezTo>
                    <a:pt x="1117346" y="2013966"/>
                    <a:pt x="1129538" y="2026920"/>
                    <a:pt x="1145413" y="2028444"/>
                  </a:cubicBezTo>
                  <a:cubicBezTo>
                    <a:pt x="1148207" y="2028952"/>
                    <a:pt x="1151509" y="2029206"/>
                    <a:pt x="1155065" y="2029206"/>
                  </a:cubicBezTo>
                  <a:cubicBezTo>
                    <a:pt x="1244473" y="2029206"/>
                    <a:pt x="1554861" y="1882140"/>
                    <a:pt x="1664208" y="1828292"/>
                  </a:cubicBezTo>
                  <a:lnTo>
                    <a:pt x="1664208" y="1828292"/>
                  </a:lnTo>
                  <a:cubicBezTo>
                    <a:pt x="1667764" y="1865630"/>
                    <a:pt x="1670939" y="1931289"/>
                    <a:pt x="1651508" y="1970278"/>
                  </a:cubicBezTo>
                  <a:cubicBezTo>
                    <a:pt x="1623060" y="2027809"/>
                    <a:pt x="1445006" y="3049016"/>
                    <a:pt x="1395857" y="3333115"/>
                  </a:cubicBezTo>
                  <a:lnTo>
                    <a:pt x="1435481" y="3333115"/>
                  </a:lnTo>
                  <a:cubicBezTo>
                    <a:pt x="1529207" y="2792222"/>
                    <a:pt x="1665097" y="2031111"/>
                    <a:pt x="1686560" y="1988312"/>
                  </a:cubicBezTo>
                  <a:cubicBezTo>
                    <a:pt x="1719706" y="1921637"/>
                    <a:pt x="1699641" y="1800733"/>
                    <a:pt x="1699387" y="1795399"/>
                  </a:cubicBezTo>
                  <a:lnTo>
                    <a:pt x="1695323" y="1769110"/>
                  </a:lnTo>
                  <a:lnTo>
                    <a:pt x="1671319" y="1780921"/>
                  </a:lnTo>
                  <a:cubicBezTo>
                    <a:pt x="1505330" y="1863344"/>
                    <a:pt x="1228343" y="1988566"/>
                    <a:pt x="1159636" y="1989836"/>
                  </a:cubicBezTo>
                  <a:cubicBezTo>
                    <a:pt x="1187957" y="1933956"/>
                    <a:pt x="1447164" y="1729994"/>
                    <a:pt x="1771395" y="1647698"/>
                  </a:cubicBezTo>
                  <a:lnTo>
                    <a:pt x="1787017" y="1644015"/>
                  </a:lnTo>
                  <a:lnTo>
                    <a:pt x="1786382" y="1628013"/>
                  </a:lnTo>
                  <a:cubicBezTo>
                    <a:pt x="1784604" y="1619123"/>
                    <a:pt x="1776095" y="1397762"/>
                    <a:pt x="1718691" y="1260856"/>
                  </a:cubicBezTo>
                  <a:lnTo>
                    <a:pt x="1718691" y="1260856"/>
                  </a:lnTo>
                  <a:lnTo>
                    <a:pt x="1718564" y="1260602"/>
                  </a:lnTo>
                  <a:lnTo>
                    <a:pt x="1718564" y="1260602"/>
                  </a:lnTo>
                  <a:cubicBezTo>
                    <a:pt x="1677670" y="1168527"/>
                    <a:pt x="1627632" y="1080389"/>
                    <a:pt x="1568577" y="998601"/>
                  </a:cubicBezTo>
                  <a:lnTo>
                    <a:pt x="1558163" y="984885"/>
                  </a:lnTo>
                  <a:lnTo>
                    <a:pt x="1542669" y="993902"/>
                  </a:lnTo>
                  <a:cubicBezTo>
                    <a:pt x="1527175" y="1002919"/>
                    <a:pt x="1149223" y="1215263"/>
                    <a:pt x="1032510" y="1303909"/>
                  </a:cubicBezTo>
                  <a:cubicBezTo>
                    <a:pt x="998347" y="1329690"/>
                    <a:pt x="965200" y="1339596"/>
                    <a:pt x="939927" y="1339596"/>
                  </a:cubicBezTo>
                  <a:cubicBezTo>
                    <a:pt x="921385" y="1339596"/>
                    <a:pt x="907288" y="1334262"/>
                    <a:pt x="900303" y="1325880"/>
                  </a:cubicBezTo>
                  <a:cubicBezTo>
                    <a:pt x="884682" y="1307846"/>
                    <a:pt x="901954" y="1271016"/>
                    <a:pt x="943610" y="1233043"/>
                  </a:cubicBezTo>
                  <a:cubicBezTo>
                    <a:pt x="1074039" y="1114552"/>
                    <a:pt x="1375918" y="823468"/>
                    <a:pt x="1378712" y="820039"/>
                  </a:cubicBezTo>
                  <a:lnTo>
                    <a:pt x="1392555" y="807339"/>
                  </a:lnTo>
                  <a:lnTo>
                    <a:pt x="1380744" y="793115"/>
                  </a:lnTo>
                  <a:cubicBezTo>
                    <a:pt x="1324483" y="725043"/>
                    <a:pt x="1136650" y="502158"/>
                    <a:pt x="1099693" y="487172"/>
                  </a:cubicBezTo>
                  <a:cubicBezTo>
                    <a:pt x="1096391" y="485775"/>
                    <a:pt x="1093089" y="485140"/>
                    <a:pt x="1089533" y="485140"/>
                  </a:cubicBezTo>
                  <a:cubicBezTo>
                    <a:pt x="1061593" y="485140"/>
                    <a:pt x="1021080" y="530860"/>
                    <a:pt x="902970" y="678434"/>
                  </a:cubicBezTo>
                  <a:cubicBezTo>
                    <a:pt x="828802" y="769874"/>
                    <a:pt x="745109" y="874141"/>
                    <a:pt x="697357" y="910463"/>
                  </a:cubicBezTo>
                  <a:cubicBezTo>
                    <a:pt x="681101" y="923544"/>
                    <a:pt x="661289" y="930021"/>
                    <a:pt x="641731" y="930021"/>
                  </a:cubicBezTo>
                  <a:cubicBezTo>
                    <a:pt x="618236" y="930021"/>
                    <a:pt x="594868" y="920750"/>
                    <a:pt x="578104" y="902843"/>
                  </a:cubicBezTo>
                  <a:cubicBezTo>
                    <a:pt x="550545" y="875030"/>
                    <a:pt x="535813" y="819912"/>
                    <a:pt x="584200" y="760476"/>
                  </a:cubicBezTo>
                  <a:cubicBezTo>
                    <a:pt x="686181" y="633984"/>
                    <a:pt x="918464" y="303530"/>
                    <a:pt x="921385" y="300101"/>
                  </a:cubicBezTo>
                  <a:lnTo>
                    <a:pt x="933196" y="282956"/>
                  </a:lnTo>
                  <a:lnTo>
                    <a:pt x="486029" y="5461"/>
                  </a:lnTo>
                  <a:lnTo>
                    <a:pt x="481583" y="5207"/>
                  </a:lnTo>
                  <a:cubicBezTo>
                    <a:pt x="480186" y="4953"/>
                    <a:pt x="433832" y="127"/>
                    <a:pt x="356235" y="127"/>
                  </a:cubicBez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83918" y="63500"/>
              <a:ext cx="1033272" cy="915924"/>
            </a:xfrm>
            <a:custGeom>
              <a:avLst/>
              <a:gdLst/>
              <a:ahLst/>
              <a:cxnLst/>
              <a:rect l="l" t="t" r="r" b="b"/>
              <a:pathLst>
                <a:path w="1033272" h="915924" extrusionOk="0">
                  <a:moveTo>
                    <a:pt x="688086" y="0"/>
                  </a:moveTo>
                  <a:cubicBezTo>
                    <a:pt x="669036" y="0"/>
                    <a:pt x="650875" y="5207"/>
                    <a:pt x="634492" y="17018"/>
                  </a:cubicBezTo>
                  <a:cubicBezTo>
                    <a:pt x="506857" y="108966"/>
                    <a:pt x="532638" y="198755"/>
                    <a:pt x="532638" y="198755"/>
                  </a:cubicBezTo>
                  <a:cubicBezTo>
                    <a:pt x="595122" y="301244"/>
                    <a:pt x="632460" y="339217"/>
                    <a:pt x="689356" y="339217"/>
                  </a:cubicBezTo>
                  <a:cubicBezTo>
                    <a:pt x="726567" y="339217"/>
                    <a:pt x="772033" y="322961"/>
                    <a:pt x="838454" y="297815"/>
                  </a:cubicBezTo>
                  <a:cubicBezTo>
                    <a:pt x="984758" y="242189"/>
                    <a:pt x="817753" y="0"/>
                    <a:pt x="688086" y="0"/>
                  </a:cubicBezTo>
                  <a:close/>
                  <a:moveTo>
                    <a:pt x="192278" y="458597"/>
                  </a:moveTo>
                  <a:cubicBezTo>
                    <a:pt x="109474" y="458597"/>
                    <a:pt x="27559" y="490855"/>
                    <a:pt x="19050" y="559943"/>
                  </a:cubicBezTo>
                  <a:lnTo>
                    <a:pt x="19050" y="559943"/>
                  </a:lnTo>
                  <a:lnTo>
                    <a:pt x="19050" y="560197"/>
                  </a:lnTo>
                  <a:lnTo>
                    <a:pt x="19050" y="560197"/>
                  </a:lnTo>
                  <a:cubicBezTo>
                    <a:pt x="0" y="716026"/>
                    <a:pt x="83058" y="758063"/>
                    <a:pt x="83058" y="758063"/>
                  </a:cubicBezTo>
                  <a:cubicBezTo>
                    <a:pt x="132842" y="768096"/>
                    <a:pt x="171069" y="773811"/>
                    <a:pt x="201549" y="773811"/>
                  </a:cubicBezTo>
                  <a:cubicBezTo>
                    <a:pt x="290322" y="773811"/>
                    <a:pt x="313055" y="726059"/>
                    <a:pt x="363728" y="602234"/>
                  </a:cubicBezTo>
                  <a:cubicBezTo>
                    <a:pt x="401574" y="509651"/>
                    <a:pt x="296291" y="458724"/>
                    <a:pt x="192278" y="458724"/>
                  </a:cubicBezTo>
                  <a:close/>
                  <a:moveTo>
                    <a:pt x="740156" y="606679"/>
                  </a:moveTo>
                  <a:cubicBezTo>
                    <a:pt x="726821" y="606679"/>
                    <a:pt x="714502" y="610235"/>
                    <a:pt x="703834" y="617982"/>
                  </a:cubicBezTo>
                  <a:cubicBezTo>
                    <a:pt x="601853" y="692023"/>
                    <a:pt x="565912" y="647065"/>
                    <a:pt x="591693" y="775081"/>
                  </a:cubicBezTo>
                  <a:cubicBezTo>
                    <a:pt x="610616" y="870077"/>
                    <a:pt x="697230" y="915924"/>
                    <a:pt x="797814" y="915924"/>
                  </a:cubicBezTo>
                  <a:cubicBezTo>
                    <a:pt x="833501" y="915924"/>
                    <a:pt x="870966" y="910082"/>
                    <a:pt x="907669" y="898652"/>
                  </a:cubicBezTo>
                  <a:cubicBezTo>
                    <a:pt x="1033272" y="859663"/>
                    <a:pt x="852805" y="606552"/>
                    <a:pt x="740283" y="606552"/>
                  </a:cubicBezTo>
                  <a:close/>
                </a:path>
              </a:pathLst>
            </a:custGeom>
            <a:solidFill>
              <a:srgbClr val="EF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5878889" y="7877899"/>
            <a:ext cx="2412149" cy="2412149"/>
          </a:xfrm>
          <a:custGeom>
            <a:avLst/>
            <a:gdLst/>
            <a:ahLst/>
            <a:cxnLst/>
            <a:rect l="l" t="t" r="r" b="b"/>
            <a:pathLst>
              <a:path w="2412149" h="2412149" extrusionOk="0">
                <a:moveTo>
                  <a:pt x="0" y="0"/>
                </a:moveTo>
                <a:lnTo>
                  <a:pt x="2412149" y="0"/>
                </a:lnTo>
                <a:lnTo>
                  <a:pt x="2412149" y="2412149"/>
                </a:lnTo>
                <a:lnTo>
                  <a:pt x="0" y="2412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03" name="Google Shape;103;p2"/>
          <p:cNvSpPr/>
          <p:nvPr/>
        </p:nvSpPr>
        <p:spPr>
          <a:xfrm>
            <a:off x="2472242" y="1568596"/>
            <a:ext cx="5753100" cy="8382000"/>
          </a:xfrm>
          <a:custGeom>
            <a:avLst/>
            <a:gdLst/>
            <a:ahLst/>
            <a:cxnLst/>
            <a:rect l="l" t="t" r="r" b="b"/>
            <a:pathLst>
              <a:path w="5753100" h="8382000" extrusionOk="0">
                <a:moveTo>
                  <a:pt x="0" y="0"/>
                </a:moveTo>
                <a:lnTo>
                  <a:pt x="5753100" y="0"/>
                </a:lnTo>
                <a:lnTo>
                  <a:pt x="5753100" y="8382000"/>
                </a:lnTo>
                <a:lnTo>
                  <a:pt x="0" y="838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04" name="Google Shape;104;p2"/>
          <p:cNvSpPr/>
          <p:nvPr/>
        </p:nvSpPr>
        <p:spPr>
          <a:xfrm>
            <a:off x="9896256" y="1568596"/>
            <a:ext cx="5657850" cy="8353425"/>
          </a:xfrm>
          <a:custGeom>
            <a:avLst/>
            <a:gdLst/>
            <a:ahLst/>
            <a:cxnLst/>
            <a:rect l="l" t="t" r="r" b="b"/>
            <a:pathLst>
              <a:path w="5657850" h="8353425" extrusionOk="0">
                <a:moveTo>
                  <a:pt x="0" y="0"/>
                </a:moveTo>
                <a:lnTo>
                  <a:pt x="5657850" y="0"/>
                </a:lnTo>
                <a:lnTo>
                  <a:pt x="5657850" y="8353425"/>
                </a:lnTo>
                <a:lnTo>
                  <a:pt x="0" y="8353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528" r="-4559"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05" name="Google Shape;105;p2"/>
          <p:cNvSpPr txBox="1"/>
          <p:nvPr/>
        </p:nvSpPr>
        <p:spPr>
          <a:xfrm>
            <a:off x="2714544" y="386915"/>
            <a:ext cx="128589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HAREZMİ EĞİTİM MODELİ UYGULAMA PLANI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-871280" y="2182473"/>
            <a:ext cx="19222736" cy="3899716"/>
          </a:xfrm>
          <a:custGeom>
            <a:avLst/>
            <a:gdLst/>
            <a:ahLst/>
            <a:cxnLst/>
            <a:rect l="l" t="t" r="r" b="b"/>
            <a:pathLst>
              <a:path w="19222736" h="3899716" extrusionOk="0">
                <a:moveTo>
                  <a:pt x="0" y="0"/>
                </a:moveTo>
                <a:lnTo>
                  <a:pt x="19222736" y="0"/>
                </a:lnTo>
                <a:lnTo>
                  <a:pt x="19222736" y="3899716"/>
                </a:lnTo>
                <a:lnTo>
                  <a:pt x="0" y="3899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11" name="Google Shape;111;p3"/>
          <p:cNvSpPr/>
          <p:nvPr/>
        </p:nvSpPr>
        <p:spPr>
          <a:xfrm>
            <a:off x="15173122" y="-38"/>
            <a:ext cx="3114427" cy="647195"/>
          </a:xfrm>
          <a:custGeom>
            <a:avLst/>
            <a:gdLst/>
            <a:ahLst/>
            <a:cxnLst/>
            <a:rect l="l" t="t" r="r" b="b"/>
            <a:pathLst>
              <a:path w="3114421" h="647192" extrusionOk="0">
                <a:moveTo>
                  <a:pt x="1651" y="0"/>
                </a:moveTo>
                <a:cubicBezTo>
                  <a:pt x="0" y="340233"/>
                  <a:pt x="201803" y="572135"/>
                  <a:pt x="459613" y="598932"/>
                </a:cubicBezTo>
                <a:cubicBezTo>
                  <a:pt x="504825" y="603631"/>
                  <a:pt x="545846" y="606044"/>
                  <a:pt x="583438" y="606044"/>
                </a:cubicBezTo>
                <a:cubicBezTo>
                  <a:pt x="760603" y="606044"/>
                  <a:pt x="860933" y="551434"/>
                  <a:pt x="963295" y="419481"/>
                </a:cubicBezTo>
                <a:cubicBezTo>
                  <a:pt x="997712" y="374015"/>
                  <a:pt x="1025144" y="324231"/>
                  <a:pt x="1045845" y="271145"/>
                </a:cubicBezTo>
                <a:cubicBezTo>
                  <a:pt x="1116330" y="469773"/>
                  <a:pt x="1275461" y="593217"/>
                  <a:pt x="1464564" y="612775"/>
                </a:cubicBezTo>
                <a:cubicBezTo>
                  <a:pt x="1515999" y="618109"/>
                  <a:pt x="1561973" y="621030"/>
                  <a:pt x="1603629" y="621030"/>
                </a:cubicBezTo>
                <a:cubicBezTo>
                  <a:pt x="1771269" y="621030"/>
                  <a:pt x="1868424" y="573659"/>
                  <a:pt x="1967865" y="445516"/>
                </a:cubicBezTo>
                <a:cubicBezTo>
                  <a:pt x="2002282" y="400050"/>
                  <a:pt x="2030349" y="349631"/>
                  <a:pt x="2051050" y="296037"/>
                </a:cubicBezTo>
                <a:cubicBezTo>
                  <a:pt x="2121535" y="495300"/>
                  <a:pt x="2280666" y="619379"/>
                  <a:pt x="2469642" y="638937"/>
                </a:cubicBezTo>
                <a:cubicBezTo>
                  <a:pt x="2521204" y="644271"/>
                  <a:pt x="2567432" y="647192"/>
                  <a:pt x="2609215" y="647192"/>
                </a:cubicBezTo>
                <a:cubicBezTo>
                  <a:pt x="2776220" y="647192"/>
                  <a:pt x="2873756" y="600075"/>
                  <a:pt x="2972943" y="471551"/>
                </a:cubicBezTo>
                <a:cubicBezTo>
                  <a:pt x="3096895" y="310769"/>
                  <a:pt x="3114421" y="77978"/>
                  <a:pt x="3114421" y="77978"/>
                </a:cubicBezTo>
                <a:lnTo>
                  <a:pt x="3034792" y="75946"/>
                </a:lnTo>
                <a:lnTo>
                  <a:pt x="3017647" y="75438"/>
                </a:lnTo>
                <a:lnTo>
                  <a:pt x="3017647" y="75438"/>
                </a:lnTo>
                <a:cubicBezTo>
                  <a:pt x="3017647" y="75565"/>
                  <a:pt x="2994025" y="261874"/>
                  <a:pt x="2921127" y="386715"/>
                </a:cubicBezTo>
                <a:cubicBezTo>
                  <a:pt x="2848229" y="511556"/>
                  <a:pt x="2725166" y="515620"/>
                  <a:pt x="2629789" y="528447"/>
                </a:cubicBezTo>
                <a:cubicBezTo>
                  <a:pt x="2603500" y="532003"/>
                  <a:pt x="2581910" y="534289"/>
                  <a:pt x="2560701" y="534289"/>
                </a:cubicBezTo>
                <a:cubicBezTo>
                  <a:pt x="2505202" y="534289"/>
                  <a:pt x="2453513" y="518414"/>
                  <a:pt x="2331593" y="467106"/>
                </a:cubicBezTo>
                <a:cubicBezTo>
                  <a:pt x="2163318" y="396367"/>
                  <a:pt x="2140077" y="52705"/>
                  <a:pt x="2140077" y="52705"/>
                </a:cubicBezTo>
                <a:lnTo>
                  <a:pt x="2010537" y="49403"/>
                </a:lnTo>
                <a:lnTo>
                  <a:pt x="2010537" y="49403"/>
                </a:lnTo>
                <a:cubicBezTo>
                  <a:pt x="2010410" y="51816"/>
                  <a:pt x="2010410" y="53721"/>
                  <a:pt x="2010918" y="56134"/>
                </a:cubicBezTo>
                <a:cubicBezTo>
                  <a:pt x="2005838" y="90170"/>
                  <a:pt x="1980438" y="249682"/>
                  <a:pt x="1915160" y="361315"/>
                </a:cubicBezTo>
                <a:cubicBezTo>
                  <a:pt x="1842262" y="486156"/>
                  <a:pt x="1768983" y="488442"/>
                  <a:pt x="1624838" y="490220"/>
                </a:cubicBezTo>
                <a:cubicBezTo>
                  <a:pt x="1577848" y="490855"/>
                  <a:pt x="1547876" y="494030"/>
                  <a:pt x="1519682" y="494030"/>
                </a:cubicBezTo>
                <a:cubicBezTo>
                  <a:pt x="1472946" y="494030"/>
                  <a:pt x="1431417" y="485140"/>
                  <a:pt x="1326388" y="441071"/>
                </a:cubicBezTo>
                <a:cubicBezTo>
                  <a:pt x="1158240" y="370205"/>
                  <a:pt x="1135634" y="27305"/>
                  <a:pt x="1135634" y="27305"/>
                </a:cubicBezTo>
                <a:lnTo>
                  <a:pt x="1006221" y="24003"/>
                </a:lnTo>
                <a:cubicBezTo>
                  <a:pt x="1006094" y="28321"/>
                  <a:pt x="1006602" y="31877"/>
                  <a:pt x="1006475" y="36195"/>
                </a:cubicBezTo>
                <a:cubicBezTo>
                  <a:pt x="999871" y="79883"/>
                  <a:pt x="973582" y="229616"/>
                  <a:pt x="912114" y="335280"/>
                </a:cubicBezTo>
                <a:cubicBezTo>
                  <a:pt x="844931" y="450469"/>
                  <a:pt x="735584" y="476885"/>
                  <a:pt x="643509" y="476885"/>
                </a:cubicBezTo>
                <a:cubicBezTo>
                  <a:pt x="635762" y="476885"/>
                  <a:pt x="628269" y="476758"/>
                  <a:pt x="620776" y="476377"/>
                </a:cubicBezTo>
                <a:cubicBezTo>
                  <a:pt x="495554" y="471297"/>
                  <a:pt x="437515" y="489966"/>
                  <a:pt x="280797" y="395732"/>
                </a:cubicBezTo>
                <a:cubicBezTo>
                  <a:pt x="117475" y="297561"/>
                  <a:pt x="131191" y="1270"/>
                  <a:pt x="131191" y="1270"/>
                </a:cubicBezTo>
                <a:lnTo>
                  <a:pt x="89916" y="0"/>
                </a:lnTo>
                <a:close/>
              </a:path>
            </a:pathLst>
          </a:custGeom>
          <a:solidFill>
            <a:srgbClr val="5CE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5276198" y="6510925"/>
            <a:ext cx="3011800" cy="3776218"/>
            <a:chOff x="-254" y="63500"/>
            <a:chExt cx="3011805" cy="3776218"/>
          </a:xfrm>
        </p:grpSpPr>
        <p:sp>
          <p:nvSpPr>
            <p:cNvPr id="113" name="Google Shape;113;p3"/>
            <p:cNvSpPr/>
            <p:nvPr/>
          </p:nvSpPr>
          <p:spPr>
            <a:xfrm>
              <a:off x="-254" y="559689"/>
              <a:ext cx="3011805" cy="3280029"/>
            </a:xfrm>
            <a:custGeom>
              <a:avLst/>
              <a:gdLst/>
              <a:ahLst/>
              <a:cxnLst/>
              <a:rect l="l" t="t" r="r" b="b"/>
              <a:pathLst>
                <a:path w="3011805" h="3280029" extrusionOk="0">
                  <a:moveTo>
                    <a:pt x="2027301" y="952246"/>
                  </a:moveTo>
                  <a:cubicBezTo>
                    <a:pt x="2045208" y="952246"/>
                    <a:pt x="2063750" y="958342"/>
                    <a:pt x="2077720" y="969391"/>
                  </a:cubicBezTo>
                  <a:cubicBezTo>
                    <a:pt x="2106803" y="991108"/>
                    <a:pt x="2125853" y="1031367"/>
                    <a:pt x="2133346" y="1089660"/>
                  </a:cubicBezTo>
                  <a:cubicBezTo>
                    <a:pt x="2134997" y="1102995"/>
                    <a:pt x="2133981" y="1113155"/>
                    <a:pt x="2129409" y="1117346"/>
                  </a:cubicBezTo>
                  <a:cubicBezTo>
                    <a:pt x="2125345" y="1120521"/>
                    <a:pt x="2117852" y="1121918"/>
                    <a:pt x="2107946" y="1121918"/>
                  </a:cubicBezTo>
                  <a:cubicBezTo>
                    <a:pt x="2088388" y="1121918"/>
                    <a:pt x="2059813" y="1116838"/>
                    <a:pt x="2031746" y="1112139"/>
                  </a:cubicBezTo>
                  <a:lnTo>
                    <a:pt x="1997837" y="1106678"/>
                  </a:lnTo>
                  <a:cubicBezTo>
                    <a:pt x="1974469" y="1102995"/>
                    <a:pt x="1961515" y="1095756"/>
                    <a:pt x="1957705" y="1084453"/>
                  </a:cubicBezTo>
                  <a:cubicBezTo>
                    <a:pt x="1953895" y="1073150"/>
                    <a:pt x="1951863" y="1037209"/>
                    <a:pt x="2023618" y="952373"/>
                  </a:cubicBezTo>
                  <a:cubicBezTo>
                    <a:pt x="2024888" y="952373"/>
                    <a:pt x="2026031" y="952246"/>
                    <a:pt x="2027301" y="952246"/>
                  </a:cubicBezTo>
                  <a:close/>
                  <a:moveTo>
                    <a:pt x="2026793" y="912241"/>
                  </a:moveTo>
                  <a:cubicBezTo>
                    <a:pt x="2020697" y="912241"/>
                    <a:pt x="2014601" y="912622"/>
                    <a:pt x="2008632" y="913511"/>
                  </a:cubicBezTo>
                  <a:lnTo>
                    <a:pt x="2001520" y="914527"/>
                  </a:lnTo>
                  <a:lnTo>
                    <a:pt x="1997329" y="919607"/>
                  </a:lnTo>
                  <a:cubicBezTo>
                    <a:pt x="1930400" y="998093"/>
                    <a:pt x="1904238" y="1056259"/>
                    <a:pt x="1919097" y="1097153"/>
                  </a:cubicBezTo>
                  <a:lnTo>
                    <a:pt x="1920748" y="1100709"/>
                  </a:lnTo>
                  <a:cubicBezTo>
                    <a:pt x="1931162" y="1124204"/>
                    <a:pt x="1954911" y="1138555"/>
                    <a:pt x="1990979" y="1144143"/>
                  </a:cubicBezTo>
                  <a:lnTo>
                    <a:pt x="2023999" y="1150112"/>
                  </a:lnTo>
                  <a:cubicBezTo>
                    <a:pt x="2054987" y="1155573"/>
                    <a:pt x="2081530" y="1160145"/>
                    <a:pt x="2103755" y="1160145"/>
                  </a:cubicBezTo>
                  <a:cubicBezTo>
                    <a:pt x="2125345" y="1160145"/>
                    <a:pt x="2142617" y="1155827"/>
                    <a:pt x="2155444" y="1143762"/>
                  </a:cubicBezTo>
                  <a:cubicBezTo>
                    <a:pt x="2170684" y="1131570"/>
                    <a:pt x="2175510" y="1110996"/>
                    <a:pt x="2171954" y="1083437"/>
                  </a:cubicBezTo>
                  <a:cubicBezTo>
                    <a:pt x="2163699" y="1013587"/>
                    <a:pt x="2138426" y="964057"/>
                    <a:pt x="2099818" y="935863"/>
                  </a:cubicBezTo>
                  <a:cubicBezTo>
                    <a:pt x="2078864" y="920496"/>
                    <a:pt x="2053210" y="912241"/>
                    <a:pt x="2026920" y="912241"/>
                  </a:cubicBezTo>
                  <a:close/>
                  <a:moveTo>
                    <a:pt x="3011805" y="1763141"/>
                  </a:moveTo>
                  <a:cubicBezTo>
                    <a:pt x="2853182" y="1853184"/>
                    <a:pt x="2739136" y="1952498"/>
                    <a:pt x="2740787" y="1998472"/>
                  </a:cubicBezTo>
                  <a:cubicBezTo>
                    <a:pt x="2741422" y="2014474"/>
                    <a:pt x="2753614" y="2027428"/>
                    <a:pt x="2769489" y="2028952"/>
                  </a:cubicBezTo>
                  <a:cubicBezTo>
                    <a:pt x="2772283" y="2029460"/>
                    <a:pt x="2775585" y="2029714"/>
                    <a:pt x="2779141" y="2029714"/>
                  </a:cubicBezTo>
                  <a:cubicBezTo>
                    <a:pt x="2821686" y="2029714"/>
                    <a:pt x="2914523" y="1996313"/>
                    <a:pt x="3011805" y="1955546"/>
                  </a:cubicBezTo>
                  <a:lnTo>
                    <a:pt x="3011805" y="1955546"/>
                  </a:lnTo>
                  <a:lnTo>
                    <a:pt x="3011805" y="1912493"/>
                  </a:lnTo>
                  <a:lnTo>
                    <a:pt x="3011805" y="1912493"/>
                  </a:lnTo>
                  <a:cubicBezTo>
                    <a:pt x="2909570" y="1956054"/>
                    <a:pt x="2819146" y="1989582"/>
                    <a:pt x="2783713" y="1990217"/>
                  </a:cubicBezTo>
                  <a:cubicBezTo>
                    <a:pt x="2799207" y="1959483"/>
                    <a:pt x="2884424" y="1884172"/>
                    <a:pt x="3011805" y="1808861"/>
                  </a:cubicBezTo>
                  <a:lnTo>
                    <a:pt x="3011805" y="1808861"/>
                  </a:lnTo>
                  <a:lnTo>
                    <a:pt x="3011805" y="1763141"/>
                  </a:lnTo>
                  <a:close/>
                  <a:moveTo>
                    <a:pt x="1980438" y="508"/>
                  </a:moveTo>
                  <a:cubicBezTo>
                    <a:pt x="1856867" y="508"/>
                    <a:pt x="1654175" y="12954"/>
                    <a:pt x="1427607" y="76327"/>
                  </a:cubicBezTo>
                  <a:cubicBezTo>
                    <a:pt x="1368806" y="92710"/>
                    <a:pt x="1352296" y="162814"/>
                    <a:pt x="1336421" y="229362"/>
                  </a:cubicBezTo>
                  <a:cubicBezTo>
                    <a:pt x="1321689" y="288925"/>
                    <a:pt x="1306957" y="350647"/>
                    <a:pt x="1266063" y="370967"/>
                  </a:cubicBezTo>
                  <a:cubicBezTo>
                    <a:pt x="1260729" y="373507"/>
                    <a:pt x="1253744" y="374650"/>
                    <a:pt x="1245616" y="374650"/>
                  </a:cubicBezTo>
                  <a:cubicBezTo>
                    <a:pt x="1212977" y="374650"/>
                    <a:pt x="1161034" y="356362"/>
                    <a:pt x="1114552" y="339725"/>
                  </a:cubicBezTo>
                  <a:cubicBezTo>
                    <a:pt x="1058799" y="319278"/>
                    <a:pt x="1004951" y="299974"/>
                    <a:pt x="961644" y="299974"/>
                  </a:cubicBezTo>
                  <a:cubicBezTo>
                    <a:pt x="941705" y="299974"/>
                    <a:pt x="923925" y="304038"/>
                    <a:pt x="909193" y="313944"/>
                  </a:cubicBezTo>
                  <a:cubicBezTo>
                    <a:pt x="736219" y="431927"/>
                    <a:pt x="585851" y="581025"/>
                    <a:pt x="468884" y="754126"/>
                  </a:cubicBezTo>
                  <a:cubicBezTo>
                    <a:pt x="0" y="1439926"/>
                    <a:pt x="50927" y="1625219"/>
                    <a:pt x="83820" y="1748028"/>
                  </a:cubicBezTo>
                  <a:cubicBezTo>
                    <a:pt x="92202" y="1779016"/>
                    <a:pt x="98933" y="1804035"/>
                    <a:pt x="95885" y="1831340"/>
                  </a:cubicBezTo>
                  <a:lnTo>
                    <a:pt x="91694" y="1873250"/>
                  </a:lnTo>
                  <a:lnTo>
                    <a:pt x="91694" y="1873250"/>
                  </a:lnTo>
                  <a:lnTo>
                    <a:pt x="866902" y="1357884"/>
                  </a:lnTo>
                  <a:cubicBezTo>
                    <a:pt x="871220" y="1389507"/>
                    <a:pt x="865759" y="1450340"/>
                    <a:pt x="790829" y="1518285"/>
                  </a:cubicBezTo>
                  <a:lnTo>
                    <a:pt x="212852" y="2043430"/>
                  </a:lnTo>
                  <a:lnTo>
                    <a:pt x="591185" y="2458720"/>
                  </a:lnTo>
                  <a:lnTo>
                    <a:pt x="605282" y="2451354"/>
                  </a:lnTo>
                  <a:cubicBezTo>
                    <a:pt x="625348" y="2440305"/>
                    <a:pt x="1090295" y="2185035"/>
                    <a:pt x="1151382" y="2129790"/>
                  </a:cubicBezTo>
                  <a:cubicBezTo>
                    <a:pt x="1212469" y="2074545"/>
                    <a:pt x="1458722" y="1902333"/>
                    <a:pt x="1495933" y="1883664"/>
                  </a:cubicBezTo>
                  <a:cubicBezTo>
                    <a:pt x="1499362" y="1882013"/>
                    <a:pt x="1505966" y="1881124"/>
                    <a:pt x="1514729" y="1881124"/>
                  </a:cubicBezTo>
                  <a:cubicBezTo>
                    <a:pt x="1549781" y="1881124"/>
                    <a:pt x="1617726" y="1895221"/>
                    <a:pt x="1639697" y="1926971"/>
                  </a:cubicBezTo>
                  <a:cubicBezTo>
                    <a:pt x="1652524" y="1946148"/>
                    <a:pt x="1642618" y="1970024"/>
                    <a:pt x="1609725" y="2000885"/>
                  </a:cubicBezTo>
                  <a:cubicBezTo>
                    <a:pt x="1477010" y="2121535"/>
                    <a:pt x="764032" y="2601722"/>
                    <a:pt x="757301" y="2605786"/>
                  </a:cubicBezTo>
                  <a:lnTo>
                    <a:pt x="734822" y="2621153"/>
                  </a:lnTo>
                  <a:lnTo>
                    <a:pt x="755269" y="2638044"/>
                  </a:lnTo>
                  <a:cubicBezTo>
                    <a:pt x="771906" y="2651252"/>
                    <a:pt x="1168019" y="2969768"/>
                    <a:pt x="1300226" y="3043174"/>
                  </a:cubicBezTo>
                  <a:lnTo>
                    <a:pt x="1448054" y="3124708"/>
                  </a:lnTo>
                  <a:lnTo>
                    <a:pt x="1458468" y="3111500"/>
                  </a:lnTo>
                  <a:cubicBezTo>
                    <a:pt x="1464056" y="3104642"/>
                    <a:pt x="1986534" y="2439670"/>
                    <a:pt x="2049653" y="2367280"/>
                  </a:cubicBezTo>
                  <a:cubicBezTo>
                    <a:pt x="2081022" y="2330577"/>
                    <a:pt x="2129282" y="2312416"/>
                    <a:pt x="2159381" y="2312035"/>
                  </a:cubicBezTo>
                  <a:lnTo>
                    <a:pt x="2170430" y="2312543"/>
                  </a:lnTo>
                  <a:lnTo>
                    <a:pt x="2176399" y="2318512"/>
                  </a:lnTo>
                  <a:cubicBezTo>
                    <a:pt x="2143633" y="2386076"/>
                    <a:pt x="1629283" y="3201162"/>
                    <a:pt x="1624457" y="3209798"/>
                  </a:cubicBezTo>
                  <a:lnTo>
                    <a:pt x="1611122" y="3230880"/>
                  </a:lnTo>
                  <a:lnTo>
                    <a:pt x="1635125" y="3238627"/>
                  </a:lnTo>
                  <a:cubicBezTo>
                    <a:pt x="1636522" y="3238881"/>
                    <a:pt x="1687957" y="3256153"/>
                    <a:pt x="1759458" y="3280029"/>
                  </a:cubicBezTo>
                  <a:lnTo>
                    <a:pt x="1884045" y="3280029"/>
                  </a:lnTo>
                  <a:cubicBezTo>
                    <a:pt x="1794129" y="3250311"/>
                    <a:pt x="1710944" y="3222498"/>
                    <a:pt x="1671955" y="3209290"/>
                  </a:cubicBezTo>
                  <a:cubicBezTo>
                    <a:pt x="1755140" y="3077083"/>
                    <a:pt x="2181098" y="2399792"/>
                    <a:pt x="2209927" y="2342642"/>
                  </a:cubicBezTo>
                  <a:cubicBezTo>
                    <a:pt x="2228469" y="2306320"/>
                    <a:pt x="2206244" y="2288032"/>
                    <a:pt x="2198497" y="2282825"/>
                  </a:cubicBezTo>
                  <a:cubicBezTo>
                    <a:pt x="2188210" y="2275967"/>
                    <a:pt x="2175129" y="2272919"/>
                    <a:pt x="2160524" y="2272919"/>
                  </a:cubicBezTo>
                  <a:cubicBezTo>
                    <a:pt x="2114550" y="2272919"/>
                    <a:pt x="2054225" y="2303526"/>
                    <a:pt x="2021205" y="2342134"/>
                  </a:cubicBezTo>
                  <a:cubicBezTo>
                    <a:pt x="1961769" y="2410714"/>
                    <a:pt x="1515618" y="2976880"/>
                    <a:pt x="1438910" y="3074797"/>
                  </a:cubicBezTo>
                  <a:lnTo>
                    <a:pt x="1321054" y="3009011"/>
                  </a:lnTo>
                  <a:cubicBezTo>
                    <a:pt x="1208786" y="2946400"/>
                    <a:pt x="887603" y="2691765"/>
                    <a:pt x="802513" y="2624582"/>
                  </a:cubicBezTo>
                  <a:cubicBezTo>
                    <a:pt x="927354" y="2539873"/>
                    <a:pt x="1514602" y="2142617"/>
                    <a:pt x="1637157" y="2030857"/>
                  </a:cubicBezTo>
                  <a:cubicBezTo>
                    <a:pt x="1701927" y="1971802"/>
                    <a:pt x="1687576" y="1927352"/>
                    <a:pt x="1673479" y="1905381"/>
                  </a:cubicBezTo>
                  <a:cubicBezTo>
                    <a:pt x="1644777" y="1863090"/>
                    <a:pt x="1568450" y="1842643"/>
                    <a:pt x="1517650" y="1842643"/>
                  </a:cubicBezTo>
                  <a:cubicBezTo>
                    <a:pt x="1501521" y="1842643"/>
                    <a:pt x="1487932" y="1844675"/>
                    <a:pt x="1479296" y="1848866"/>
                  </a:cubicBezTo>
                  <a:cubicBezTo>
                    <a:pt x="1435735" y="1870329"/>
                    <a:pt x="1185164" y="2047748"/>
                    <a:pt x="1125601" y="2101215"/>
                  </a:cubicBezTo>
                  <a:cubicBezTo>
                    <a:pt x="1080770" y="2141728"/>
                    <a:pt x="770509" y="2316353"/>
                    <a:pt x="600964" y="2410079"/>
                  </a:cubicBezTo>
                  <a:lnTo>
                    <a:pt x="270383" y="2046097"/>
                  </a:lnTo>
                  <a:lnTo>
                    <a:pt x="818007" y="1547368"/>
                  </a:lnTo>
                  <a:cubicBezTo>
                    <a:pt x="944245" y="1431798"/>
                    <a:pt x="902081" y="1327150"/>
                    <a:pt x="897763" y="1317117"/>
                  </a:cubicBezTo>
                  <a:lnTo>
                    <a:pt x="888492" y="1296289"/>
                  </a:lnTo>
                  <a:lnTo>
                    <a:pt x="135636" y="1796288"/>
                  </a:lnTo>
                  <a:cubicBezTo>
                    <a:pt x="133096" y="1775841"/>
                    <a:pt x="128651" y="1756156"/>
                    <a:pt x="122428" y="1737233"/>
                  </a:cubicBezTo>
                  <a:cubicBezTo>
                    <a:pt x="91440" y="1621155"/>
                    <a:pt x="44450" y="1447165"/>
                    <a:pt x="502539" y="776097"/>
                  </a:cubicBezTo>
                  <a:cubicBezTo>
                    <a:pt x="617093" y="607187"/>
                    <a:pt x="763397" y="461010"/>
                    <a:pt x="932180" y="346075"/>
                  </a:cubicBezTo>
                  <a:cubicBezTo>
                    <a:pt x="939292" y="341249"/>
                    <a:pt x="949198" y="339344"/>
                    <a:pt x="961009" y="339344"/>
                  </a:cubicBezTo>
                  <a:cubicBezTo>
                    <a:pt x="997331" y="339344"/>
                    <a:pt x="1052068" y="358648"/>
                    <a:pt x="1101471" y="375920"/>
                  </a:cubicBezTo>
                  <a:cubicBezTo>
                    <a:pt x="1154684" y="394716"/>
                    <a:pt x="1205865" y="413131"/>
                    <a:pt x="1245870" y="413131"/>
                  </a:cubicBezTo>
                  <a:cubicBezTo>
                    <a:pt x="1259967" y="413131"/>
                    <a:pt x="1272667" y="410845"/>
                    <a:pt x="1283589" y="405384"/>
                  </a:cubicBezTo>
                  <a:cubicBezTo>
                    <a:pt x="1342517" y="377063"/>
                    <a:pt x="1359662" y="303403"/>
                    <a:pt x="1375537" y="236855"/>
                  </a:cubicBezTo>
                  <a:cubicBezTo>
                    <a:pt x="1389380" y="177673"/>
                    <a:pt x="1402969" y="122936"/>
                    <a:pt x="1439291" y="112141"/>
                  </a:cubicBezTo>
                  <a:cubicBezTo>
                    <a:pt x="1662303" y="49530"/>
                    <a:pt x="1861947" y="37719"/>
                    <a:pt x="1982216" y="37719"/>
                  </a:cubicBezTo>
                  <a:cubicBezTo>
                    <a:pt x="2043684" y="37719"/>
                    <a:pt x="2084451" y="40767"/>
                    <a:pt x="2097024" y="41783"/>
                  </a:cubicBezTo>
                  <a:lnTo>
                    <a:pt x="2500376" y="291211"/>
                  </a:lnTo>
                  <a:cubicBezTo>
                    <a:pt x="2451100" y="360680"/>
                    <a:pt x="2265299" y="622935"/>
                    <a:pt x="2177415" y="732282"/>
                  </a:cubicBezTo>
                  <a:cubicBezTo>
                    <a:pt x="2117217" y="806577"/>
                    <a:pt x="2132330" y="884301"/>
                    <a:pt x="2173859" y="926592"/>
                  </a:cubicBezTo>
                  <a:cubicBezTo>
                    <a:pt x="2198624" y="952627"/>
                    <a:pt x="2232152" y="965835"/>
                    <a:pt x="2266061" y="965835"/>
                  </a:cubicBezTo>
                  <a:cubicBezTo>
                    <a:pt x="2293493" y="965835"/>
                    <a:pt x="2321052" y="957199"/>
                    <a:pt x="2344293" y="939546"/>
                  </a:cubicBezTo>
                  <a:cubicBezTo>
                    <a:pt x="2396236" y="900303"/>
                    <a:pt x="2478786" y="798576"/>
                    <a:pt x="2557780" y="700786"/>
                  </a:cubicBezTo>
                  <a:cubicBezTo>
                    <a:pt x="2615565" y="628523"/>
                    <a:pt x="2687574" y="539242"/>
                    <a:pt x="2712085" y="524002"/>
                  </a:cubicBezTo>
                  <a:cubicBezTo>
                    <a:pt x="2741676" y="546608"/>
                    <a:pt x="2857881" y="676783"/>
                    <a:pt x="2962529" y="802386"/>
                  </a:cubicBezTo>
                  <a:cubicBezTo>
                    <a:pt x="2902712" y="860298"/>
                    <a:pt x="2656078" y="1097661"/>
                    <a:pt x="2541778" y="1201420"/>
                  </a:cubicBezTo>
                  <a:cubicBezTo>
                    <a:pt x="2451608" y="1283716"/>
                    <a:pt x="2482977" y="1334770"/>
                    <a:pt x="2494661" y="1348994"/>
                  </a:cubicBezTo>
                  <a:cubicBezTo>
                    <a:pt x="2509647" y="1366774"/>
                    <a:pt x="2534793" y="1377061"/>
                    <a:pt x="2565146" y="1377061"/>
                  </a:cubicBezTo>
                  <a:cubicBezTo>
                    <a:pt x="2599436" y="1377061"/>
                    <a:pt x="2640584" y="1363853"/>
                    <a:pt x="2681478" y="1332992"/>
                  </a:cubicBezTo>
                  <a:cubicBezTo>
                    <a:pt x="2744851" y="1284478"/>
                    <a:pt x="2892425" y="1195959"/>
                    <a:pt x="3011805" y="1126490"/>
                  </a:cubicBezTo>
                  <a:lnTo>
                    <a:pt x="3011805" y="1126490"/>
                  </a:lnTo>
                  <a:lnTo>
                    <a:pt x="3011805" y="1082802"/>
                  </a:lnTo>
                  <a:lnTo>
                    <a:pt x="3011805" y="1082802"/>
                  </a:lnTo>
                  <a:cubicBezTo>
                    <a:pt x="2888615" y="1154303"/>
                    <a:pt x="2726182" y="1251077"/>
                    <a:pt x="2656586" y="1303909"/>
                  </a:cubicBezTo>
                  <a:cubicBezTo>
                    <a:pt x="2622423" y="1329690"/>
                    <a:pt x="2589276" y="1339596"/>
                    <a:pt x="2564003" y="1339596"/>
                  </a:cubicBezTo>
                  <a:cubicBezTo>
                    <a:pt x="2545461" y="1339596"/>
                    <a:pt x="2531364" y="1334262"/>
                    <a:pt x="2524379" y="1325880"/>
                  </a:cubicBezTo>
                  <a:cubicBezTo>
                    <a:pt x="2508758" y="1307846"/>
                    <a:pt x="2526030" y="1271016"/>
                    <a:pt x="2567686" y="1233043"/>
                  </a:cubicBezTo>
                  <a:cubicBezTo>
                    <a:pt x="2698115" y="1114552"/>
                    <a:pt x="2999994" y="823468"/>
                    <a:pt x="3002788" y="820039"/>
                  </a:cubicBezTo>
                  <a:lnTo>
                    <a:pt x="3011805" y="811784"/>
                  </a:lnTo>
                  <a:lnTo>
                    <a:pt x="3011805" y="801370"/>
                  </a:lnTo>
                  <a:lnTo>
                    <a:pt x="3004947" y="792988"/>
                  </a:lnTo>
                  <a:cubicBezTo>
                    <a:pt x="2948686" y="724916"/>
                    <a:pt x="2760853" y="502031"/>
                    <a:pt x="2723896" y="487045"/>
                  </a:cubicBezTo>
                  <a:cubicBezTo>
                    <a:pt x="2720594" y="485648"/>
                    <a:pt x="2717292" y="485013"/>
                    <a:pt x="2713736" y="485013"/>
                  </a:cubicBezTo>
                  <a:cubicBezTo>
                    <a:pt x="2685796" y="485013"/>
                    <a:pt x="2645283" y="530733"/>
                    <a:pt x="2527173" y="678307"/>
                  </a:cubicBezTo>
                  <a:cubicBezTo>
                    <a:pt x="2453005" y="769747"/>
                    <a:pt x="2369312" y="874014"/>
                    <a:pt x="2321560" y="910336"/>
                  </a:cubicBezTo>
                  <a:cubicBezTo>
                    <a:pt x="2305304" y="923417"/>
                    <a:pt x="2285492" y="929894"/>
                    <a:pt x="2265934" y="929894"/>
                  </a:cubicBezTo>
                  <a:cubicBezTo>
                    <a:pt x="2242439" y="929894"/>
                    <a:pt x="2219071" y="920623"/>
                    <a:pt x="2202307" y="902716"/>
                  </a:cubicBezTo>
                  <a:cubicBezTo>
                    <a:pt x="2174748" y="874903"/>
                    <a:pt x="2160016" y="819785"/>
                    <a:pt x="2208403" y="760349"/>
                  </a:cubicBezTo>
                  <a:cubicBezTo>
                    <a:pt x="2310384" y="633857"/>
                    <a:pt x="2542667" y="303403"/>
                    <a:pt x="2545588" y="299974"/>
                  </a:cubicBezTo>
                  <a:lnTo>
                    <a:pt x="2557399" y="282829"/>
                  </a:lnTo>
                  <a:lnTo>
                    <a:pt x="2110232" y="5334"/>
                  </a:lnTo>
                  <a:lnTo>
                    <a:pt x="2105787" y="5080"/>
                  </a:lnTo>
                  <a:cubicBezTo>
                    <a:pt x="2104390" y="4826"/>
                    <a:pt x="2058035" y="0"/>
                    <a:pt x="1980438" y="0"/>
                  </a:cubicBez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15415" y="63500"/>
              <a:ext cx="1033145" cy="915924"/>
            </a:xfrm>
            <a:custGeom>
              <a:avLst/>
              <a:gdLst/>
              <a:ahLst/>
              <a:cxnLst/>
              <a:rect l="l" t="t" r="r" b="b"/>
              <a:pathLst>
                <a:path w="1033145" h="915924" extrusionOk="0">
                  <a:moveTo>
                    <a:pt x="687959" y="0"/>
                  </a:moveTo>
                  <a:cubicBezTo>
                    <a:pt x="668909" y="0"/>
                    <a:pt x="650748" y="5207"/>
                    <a:pt x="634365" y="17018"/>
                  </a:cubicBezTo>
                  <a:cubicBezTo>
                    <a:pt x="506730" y="108966"/>
                    <a:pt x="532511" y="198755"/>
                    <a:pt x="532511" y="198755"/>
                  </a:cubicBezTo>
                  <a:cubicBezTo>
                    <a:pt x="594995" y="301244"/>
                    <a:pt x="632333" y="339217"/>
                    <a:pt x="689229" y="339217"/>
                  </a:cubicBezTo>
                  <a:cubicBezTo>
                    <a:pt x="726440" y="339217"/>
                    <a:pt x="771906" y="322961"/>
                    <a:pt x="838327" y="297815"/>
                  </a:cubicBezTo>
                  <a:cubicBezTo>
                    <a:pt x="984631" y="242189"/>
                    <a:pt x="817626" y="0"/>
                    <a:pt x="687959" y="0"/>
                  </a:cubicBezTo>
                  <a:close/>
                  <a:moveTo>
                    <a:pt x="192151" y="458597"/>
                  </a:moveTo>
                  <a:cubicBezTo>
                    <a:pt x="109474" y="458597"/>
                    <a:pt x="27686" y="490728"/>
                    <a:pt x="18923" y="559562"/>
                  </a:cubicBezTo>
                  <a:lnTo>
                    <a:pt x="18923" y="559562"/>
                  </a:lnTo>
                  <a:lnTo>
                    <a:pt x="18796" y="560578"/>
                  </a:lnTo>
                  <a:lnTo>
                    <a:pt x="18796" y="560578"/>
                  </a:lnTo>
                  <a:cubicBezTo>
                    <a:pt x="0" y="715899"/>
                    <a:pt x="82931" y="757936"/>
                    <a:pt x="82931" y="757936"/>
                  </a:cubicBezTo>
                  <a:cubicBezTo>
                    <a:pt x="132715" y="767969"/>
                    <a:pt x="170942" y="773684"/>
                    <a:pt x="201422" y="773684"/>
                  </a:cubicBezTo>
                  <a:cubicBezTo>
                    <a:pt x="290195" y="773684"/>
                    <a:pt x="312928" y="725932"/>
                    <a:pt x="363601" y="602107"/>
                  </a:cubicBezTo>
                  <a:cubicBezTo>
                    <a:pt x="401447" y="509524"/>
                    <a:pt x="296164" y="458597"/>
                    <a:pt x="192151" y="458597"/>
                  </a:cubicBezTo>
                  <a:close/>
                  <a:moveTo>
                    <a:pt x="740029" y="606679"/>
                  </a:moveTo>
                  <a:cubicBezTo>
                    <a:pt x="726694" y="606679"/>
                    <a:pt x="714375" y="610235"/>
                    <a:pt x="703707" y="617982"/>
                  </a:cubicBezTo>
                  <a:cubicBezTo>
                    <a:pt x="601726" y="692023"/>
                    <a:pt x="565785" y="647065"/>
                    <a:pt x="591566" y="775081"/>
                  </a:cubicBezTo>
                  <a:cubicBezTo>
                    <a:pt x="610489" y="870077"/>
                    <a:pt x="697103" y="915924"/>
                    <a:pt x="797687" y="915924"/>
                  </a:cubicBezTo>
                  <a:cubicBezTo>
                    <a:pt x="833374" y="915924"/>
                    <a:pt x="870839" y="910082"/>
                    <a:pt x="907542" y="898652"/>
                  </a:cubicBezTo>
                  <a:cubicBezTo>
                    <a:pt x="1033145" y="859663"/>
                    <a:pt x="852678" y="606552"/>
                    <a:pt x="740156" y="606552"/>
                  </a:cubicBezTo>
                  <a:close/>
                </a:path>
              </a:pathLst>
            </a:custGeom>
            <a:solidFill>
              <a:srgbClr val="A1D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0" y="7207129"/>
            <a:ext cx="7264308" cy="3076575"/>
          </a:xfrm>
          <a:custGeom>
            <a:avLst/>
            <a:gdLst/>
            <a:ahLst/>
            <a:cxnLst/>
            <a:rect l="l" t="t" r="r" b="b"/>
            <a:pathLst>
              <a:path w="7264308" h="3076575" extrusionOk="0">
                <a:moveTo>
                  <a:pt x="0" y="0"/>
                </a:moveTo>
                <a:lnTo>
                  <a:pt x="7264308" y="0"/>
                </a:lnTo>
                <a:lnTo>
                  <a:pt x="7264308" y="3076575"/>
                </a:lnTo>
                <a:lnTo>
                  <a:pt x="0" y="307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16" name="Google Shape;116;p3"/>
          <p:cNvSpPr txBox="1"/>
          <p:nvPr/>
        </p:nvSpPr>
        <p:spPr>
          <a:xfrm>
            <a:off x="1333281" y="921744"/>
            <a:ext cx="16376400" cy="6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123040"/>
                </a:solidFill>
                <a:latin typeface="Calibri"/>
                <a:ea typeface="Calibri"/>
                <a:cs typeface="Calibri"/>
                <a:sym typeface="Calibri"/>
              </a:rPr>
              <a:t>BİR DERS PLANINDA ÖĞRETMEN;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1.Ne öğreteceğim? (Hedefler)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2.Nasıl öğreteceğim? (Yöntem, teknikler, öğretim stratejileri)</a:t>
            </a:r>
            <a:endParaRPr sz="3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3.Öğrenip öğrenmediklerini nasıl ölçeceğim? (Ölçme ve değerlendirme)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Sorularına cevaplar verir.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15173122" y="-38"/>
            <a:ext cx="3114427" cy="647195"/>
          </a:xfrm>
          <a:custGeom>
            <a:avLst/>
            <a:gdLst/>
            <a:ahLst/>
            <a:cxnLst/>
            <a:rect l="l" t="t" r="r" b="b"/>
            <a:pathLst>
              <a:path w="3114421" h="647192" extrusionOk="0">
                <a:moveTo>
                  <a:pt x="1651" y="0"/>
                </a:moveTo>
                <a:cubicBezTo>
                  <a:pt x="0" y="340233"/>
                  <a:pt x="201803" y="572135"/>
                  <a:pt x="459613" y="598932"/>
                </a:cubicBezTo>
                <a:cubicBezTo>
                  <a:pt x="504825" y="603631"/>
                  <a:pt x="545846" y="606044"/>
                  <a:pt x="583438" y="606044"/>
                </a:cubicBezTo>
                <a:cubicBezTo>
                  <a:pt x="760603" y="606044"/>
                  <a:pt x="860933" y="551434"/>
                  <a:pt x="963295" y="419481"/>
                </a:cubicBezTo>
                <a:cubicBezTo>
                  <a:pt x="997712" y="374015"/>
                  <a:pt x="1025144" y="324231"/>
                  <a:pt x="1045845" y="271145"/>
                </a:cubicBezTo>
                <a:cubicBezTo>
                  <a:pt x="1116330" y="469773"/>
                  <a:pt x="1275461" y="593217"/>
                  <a:pt x="1464564" y="612775"/>
                </a:cubicBezTo>
                <a:cubicBezTo>
                  <a:pt x="1515999" y="618109"/>
                  <a:pt x="1561973" y="621030"/>
                  <a:pt x="1603629" y="621030"/>
                </a:cubicBezTo>
                <a:cubicBezTo>
                  <a:pt x="1771269" y="621030"/>
                  <a:pt x="1868424" y="573659"/>
                  <a:pt x="1967865" y="445516"/>
                </a:cubicBezTo>
                <a:cubicBezTo>
                  <a:pt x="2002282" y="400050"/>
                  <a:pt x="2030349" y="349631"/>
                  <a:pt x="2051050" y="296037"/>
                </a:cubicBezTo>
                <a:cubicBezTo>
                  <a:pt x="2121535" y="495300"/>
                  <a:pt x="2280666" y="619379"/>
                  <a:pt x="2469642" y="638937"/>
                </a:cubicBezTo>
                <a:cubicBezTo>
                  <a:pt x="2521204" y="644271"/>
                  <a:pt x="2567432" y="647192"/>
                  <a:pt x="2609215" y="647192"/>
                </a:cubicBezTo>
                <a:cubicBezTo>
                  <a:pt x="2776220" y="647192"/>
                  <a:pt x="2873756" y="600075"/>
                  <a:pt x="2972943" y="471551"/>
                </a:cubicBezTo>
                <a:cubicBezTo>
                  <a:pt x="3096895" y="310769"/>
                  <a:pt x="3114421" y="77978"/>
                  <a:pt x="3114421" y="77978"/>
                </a:cubicBezTo>
                <a:lnTo>
                  <a:pt x="3034792" y="75946"/>
                </a:lnTo>
                <a:lnTo>
                  <a:pt x="3017647" y="75438"/>
                </a:lnTo>
                <a:lnTo>
                  <a:pt x="3017647" y="75438"/>
                </a:lnTo>
                <a:cubicBezTo>
                  <a:pt x="3017647" y="75565"/>
                  <a:pt x="2994025" y="261874"/>
                  <a:pt x="2921127" y="386715"/>
                </a:cubicBezTo>
                <a:cubicBezTo>
                  <a:pt x="2848229" y="511556"/>
                  <a:pt x="2725166" y="515620"/>
                  <a:pt x="2629789" y="528447"/>
                </a:cubicBezTo>
                <a:cubicBezTo>
                  <a:pt x="2603500" y="532003"/>
                  <a:pt x="2581910" y="534289"/>
                  <a:pt x="2560701" y="534289"/>
                </a:cubicBezTo>
                <a:cubicBezTo>
                  <a:pt x="2505202" y="534289"/>
                  <a:pt x="2453513" y="518414"/>
                  <a:pt x="2331593" y="467106"/>
                </a:cubicBezTo>
                <a:cubicBezTo>
                  <a:pt x="2163318" y="396367"/>
                  <a:pt x="2140077" y="52705"/>
                  <a:pt x="2140077" y="52705"/>
                </a:cubicBezTo>
                <a:lnTo>
                  <a:pt x="2010537" y="49403"/>
                </a:lnTo>
                <a:lnTo>
                  <a:pt x="2010537" y="49403"/>
                </a:lnTo>
                <a:cubicBezTo>
                  <a:pt x="2010410" y="51816"/>
                  <a:pt x="2010410" y="53721"/>
                  <a:pt x="2010918" y="56134"/>
                </a:cubicBezTo>
                <a:cubicBezTo>
                  <a:pt x="2005838" y="90170"/>
                  <a:pt x="1980438" y="249682"/>
                  <a:pt x="1915160" y="361315"/>
                </a:cubicBezTo>
                <a:cubicBezTo>
                  <a:pt x="1842262" y="486156"/>
                  <a:pt x="1768983" y="488442"/>
                  <a:pt x="1624838" y="490220"/>
                </a:cubicBezTo>
                <a:cubicBezTo>
                  <a:pt x="1577848" y="490855"/>
                  <a:pt x="1547876" y="494030"/>
                  <a:pt x="1519682" y="494030"/>
                </a:cubicBezTo>
                <a:cubicBezTo>
                  <a:pt x="1472946" y="494030"/>
                  <a:pt x="1431417" y="485140"/>
                  <a:pt x="1326388" y="441071"/>
                </a:cubicBezTo>
                <a:cubicBezTo>
                  <a:pt x="1158240" y="370205"/>
                  <a:pt x="1135634" y="27305"/>
                  <a:pt x="1135634" y="27305"/>
                </a:cubicBezTo>
                <a:lnTo>
                  <a:pt x="1006221" y="24003"/>
                </a:lnTo>
                <a:cubicBezTo>
                  <a:pt x="1006094" y="28321"/>
                  <a:pt x="1006602" y="31877"/>
                  <a:pt x="1006475" y="36195"/>
                </a:cubicBezTo>
                <a:cubicBezTo>
                  <a:pt x="999871" y="79883"/>
                  <a:pt x="973582" y="229616"/>
                  <a:pt x="912114" y="335280"/>
                </a:cubicBezTo>
                <a:cubicBezTo>
                  <a:pt x="844931" y="450469"/>
                  <a:pt x="735584" y="476885"/>
                  <a:pt x="643509" y="476885"/>
                </a:cubicBezTo>
                <a:cubicBezTo>
                  <a:pt x="635762" y="476885"/>
                  <a:pt x="628269" y="476758"/>
                  <a:pt x="620776" y="476377"/>
                </a:cubicBezTo>
                <a:cubicBezTo>
                  <a:pt x="495554" y="471297"/>
                  <a:pt x="437515" y="489966"/>
                  <a:pt x="280797" y="395732"/>
                </a:cubicBezTo>
                <a:cubicBezTo>
                  <a:pt x="117475" y="297561"/>
                  <a:pt x="131191" y="1270"/>
                  <a:pt x="131191" y="1270"/>
                </a:cubicBezTo>
                <a:lnTo>
                  <a:pt x="89916" y="0"/>
                </a:lnTo>
                <a:close/>
              </a:path>
            </a:pathLst>
          </a:custGeom>
          <a:solidFill>
            <a:srgbClr val="5CE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15620222" y="6566366"/>
            <a:ext cx="2896870" cy="4000627"/>
            <a:chOff x="-254" y="63500"/>
            <a:chExt cx="2896870" cy="4000627"/>
          </a:xfrm>
        </p:grpSpPr>
        <p:sp>
          <p:nvSpPr>
            <p:cNvPr id="123" name="Google Shape;123;p4"/>
            <p:cNvSpPr/>
            <p:nvPr/>
          </p:nvSpPr>
          <p:spPr>
            <a:xfrm>
              <a:off x="-254" y="634746"/>
              <a:ext cx="2896870" cy="3429381"/>
            </a:xfrm>
            <a:custGeom>
              <a:avLst/>
              <a:gdLst/>
              <a:ahLst/>
              <a:cxnLst/>
              <a:rect l="l" t="t" r="r" b="b"/>
              <a:pathLst>
                <a:path w="2896870" h="3429381" extrusionOk="0">
                  <a:moveTo>
                    <a:pt x="2027301" y="951738"/>
                  </a:moveTo>
                  <a:cubicBezTo>
                    <a:pt x="2045208" y="951738"/>
                    <a:pt x="2063750" y="957834"/>
                    <a:pt x="2077720" y="968883"/>
                  </a:cubicBezTo>
                  <a:cubicBezTo>
                    <a:pt x="2106803" y="990600"/>
                    <a:pt x="2125853" y="1030859"/>
                    <a:pt x="2133346" y="1089152"/>
                  </a:cubicBezTo>
                  <a:cubicBezTo>
                    <a:pt x="2134997" y="1102487"/>
                    <a:pt x="2133981" y="1112647"/>
                    <a:pt x="2129409" y="1116838"/>
                  </a:cubicBezTo>
                  <a:cubicBezTo>
                    <a:pt x="2125345" y="1120013"/>
                    <a:pt x="2117852" y="1121410"/>
                    <a:pt x="2107946" y="1121410"/>
                  </a:cubicBezTo>
                  <a:cubicBezTo>
                    <a:pt x="2088388" y="1121410"/>
                    <a:pt x="2059813" y="1116330"/>
                    <a:pt x="2031746" y="1111631"/>
                  </a:cubicBezTo>
                  <a:lnTo>
                    <a:pt x="1997837" y="1106170"/>
                  </a:lnTo>
                  <a:cubicBezTo>
                    <a:pt x="1974469" y="1102487"/>
                    <a:pt x="1961515" y="1095248"/>
                    <a:pt x="1957705" y="1083945"/>
                  </a:cubicBezTo>
                  <a:cubicBezTo>
                    <a:pt x="1953895" y="1072642"/>
                    <a:pt x="1951863" y="1036701"/>
                    <a:pt x="2023618" y="951865"/>
                  </a:cubicBezTo>
                  <a:cubicBezTo>
                    <a:pt x="2024888" y="951865"/>
                    <a:pt x="2026031" y="951738"/>
                    <a:pt x="2027301" y="951738"/>
                  </a:cubicBezTo>
                  <a:close/>
                  <a:moveTo>
                    <a:pt x="2026793" y="911733"/>
                  </a:moveTo>
                  <a:cubicBezTo>
                    <a:pt x="2020697" y="911733"/>
                    <a:pt x="2014601" y="912114"/>
                    <a:pt x="2008632" y="913003"/>
                  </a:cubicBezTo>
                  <a:lnTo>
                    <a:pt x="2001520" y="914019"/>
                  </a:lnTo>
                  <a:lnTo>
                    <a:pt x="1997329" y="919099"/>
                  </a:lnTo>
                  <a:cubicBezTo>
                    <a:pt x="1930400" y="997585"/>
                    <a:pt x="1904238" y="1055751"/>
                    <a:pt x="1919097" y="1096645"/>
                  </a:cubicBezTo>
                  <a:lnTo>
                    <a:pt x="1920748" y="1100201"/>
                  </a:lnTo>
                  <a:cubicBezTo>
                    <a:pt x="1931162" y="1123696"/>
                    <a:pt x="1954911" y="1138047"/>
                    <a:pt x="1990979" y="1143635"/>
                  </a:cubicBezTo>
                  <a:lnTo>
                    <a:pt x="2023999" y="1149604"/>
                  </a:lnTo>
                  <a:cubicBezTo>
                    <a:pt x="2054987" y="1155065"/>
                    <a:pt x="2081530" y="1159637"/>
                    <a:pt x="2103755" y="1159637"/>
                  </a:cubicBezTo>
                  <a:cubicBezTo>
                    <a:pt x="2125345" y="1159637"/>
                    <a:pt x="2142617" y="1155319"/>
                    <a:pt x="2155444" y="1143254"/>
                  </a:cubicBezTo>
                  <a:cubicBezTo>
                    <a:pt x="2170684" y="1131062"/>
                    <a:pt x="2175510" y="1110488"/>
                    <a:pt x="2171954" y="1082929"/>
                  </a:cubicBezTo>
                  <a:cubicBezTo>
                    <a:pt x="2163699" y="1013079"/>
                    <a:pt x="2138426" y="963549"/>
                    <a:pt x="2099818" y="935355"/>
                  </a:cubicBezTo>
                  <a:cubicBezTo>
                    <a:pt x="2078864" y="919988"/>
                    <a:pt x="2053210" y="911733"/>
                    <a:pt x="2026920" y="911733"/>
                  </a:cubicBezTo>
                  <a:close/>
                  <a:moveTo>
                    <a:pt x="2896743" y="865378"/>
                  </a:moveTo>
                  <a:cubicBezTo>
                    <a:pt x="2797683" y="960628"/>
                    <a:pt x="2630043" y="1120775"/>
                    <a:pt x="2541651" y="1201166"/>
                  </a:cubicBezTo>
                  <a:cubicBezTo>
                    <a:pt x="2451481" y="1283462"/>
                    <a:pt x="2482850" y="1334516"/>
                    <a:pt x="2494534" y="1348740"/>
                  </a:cubicBezTo>
                  <a:cubicBezTo>
                    <a:pt x="2509520" y="1366520"/>
                    <a:pt x="2534666" y="1376807"/>
                    <a:pt x="2565019" y="1376807"/>
                  </a:cubicBezTo>
                  <a:cubicBezTo>
                    <a:pt x="2599309" y="1376807"/>
                    <a:pt x="2640457" y="1363599"/>
                    <a:pt x="2681351" y="1332738"/>
                  </a:cubicBezTo>
                  <a:cubicBezTo>
                    <a:pt x="2725293" y="1299083"/>
                    <a:pt x="2809494" y="1246378"/>
                    <a:pt x="2896743" y="1194054"/>
                  </a:cubicBezTo>
                  <a:lnTo>
                    <a:pt x="2896743" y="1194054"/>
                  </a:lnTo>
                  <a:lnTo>
                    <a:pt x="2896743" y="1150112"/>
                  </a:lnTo>
                  <a:lnTo>
                    <a:pt x="2896743" y="1150112"/>
                  </a:lnTo>
                  <a:cubicBezTo>
                    <a:pt x="2801366" y="1206881"/>
                    <a:pt x="2705735" y="1266317"/>
                    <a:pt x="2656586" y="1303655"/>
                  </a:cubicBezTo>
                  <a:cubicBezTo>
                    <a:pt x="2622423" y="1329436"/>
                    <a:pt x="2589276" y="1339342"/>
                    <a:pt x="2564003" y="1339342"/>
                  </a:cubicBezTo>
                  <a:cubicBezTo>
                    <a:pt x="2545461" y="1339342"/>
                    <a:pt x="2531364" y="1334008"/>
                    <a:pt x="2524379" y="1325626"/>
                  </a:cubicBezTo>
                  <a:cubicBezTo>
                    <a:pt x="2508758" y="1307592"/>
                    <a:pt x="2526030" y="1270762"/>
                    <a:pt x="2567686" y="1232789"/>
                  </a:cubicBezTo>
                  <a:cubicBezTo>
                    <a:pt x="2648839" y="1159129"/>
                    <a:pt x="2796159" y="1018667"/>
                    <a:pt x="2896743" y="922147"/>
                  </a:cubicBezTo>
                  <a:lnTo>
                    <a:pt x="2896743" y="922147"/>
                  </a:lnTo>
                  <a:lnTo>
                    <a:pt x="2896743" y="865251"/>
                  </a:lnTo>
                  <a:close/>
                  <a:moveTo>
                    <a:pt x="2896743" y="1834769"/>
                  </a:moveTo>
                  <a:cubicBezTo>
                    <a:pt x="2800985" y="1901444"/>
                    <a:pt x="2739517" y="1964182"/>
                    <a:pt x="2740787" y="1997964"/>
                  </a:cubicBezTo>
                  <a:cubicBezTo>
                    <a:pt x="2741422" y="2013966"/>
                    <a:pt x="2753614" y="2026920"/>
                    <a:pt x="2769489" y="2028444"/>
                  </a:cubicBezTo>
                  <a:cubicBezTo>
                    <a:pt x="2772283" y="2028952"/>
                    <a:pt x="2775585" y="2029206"/>
                    <a:pt x="2779141" y="2029206"/>
                  </a:cubicBezTo>
                  <a:cubicBezTo>
                    <a:pt x="2804160" y="2029206"/>
                    <a:pt x="2846451" y="2017649"/>
                    <a:pt x="2896743" y="1999996"/>
                  </a:cubicBezTo>
                  <a:lnTo>
                    <a:pt x="2896743" y="1999996"/>
                  </a:lnTo>
                  <a:lnTo>
                    <a:pt x="2896743" y="1958340"/>
                  </a:lnTo>
                  <a:lnTo>
                    <a:pt x="2896743" y="1958340"/>
                  </a:lnTo>
                  <a:cubicBezTo>
                    <a:pt x="2845562" y="1977263"/>
                    <a:pt x="2804795" y="1989455"/>
                    <a:pt x="2783713" y="1989836"/>
                  </a:cubicBezTo>
                  <a:cubicBezTo>
                    <a:pt x="2793873" y="1969643"/>
                    <a:pt x="2834259" y="1930273"/>
                    <a:pt x="2896743" y="1884172"/>
                  </a:cubicBezTo>
                  <a:lnTo>
                    <a:pt x="2896743" y="1884172"/>
                  </a:lnTo>
                  <a:lnTo>
                    <a:pt x="2896743" y="1834896"/>
                  </a:lnTo>
                  <a:close/>
                  <a:moveTo>
                    <a:pt x="1980438" y="0"/>
                  </a:moveTo>
                  <a:cubicBezTo>
                    <a:pt x="1856867" y="0"/>
                    <a:pt x="1654175" y="12446"/>
                    <a:pt x="1427607" y="75819"/>
                  </a:cubicBezTo>
                  <a:cubicBezTo>
                    <a:pt x="1368806" y="92202"/>
                    <a:pt x="1352296" y="162306"/>
                    <a:pt x="1336421" y="228854"/>
                  </a:cubicBezTo>
                  <a:cubicBezTo>
                    <a:pt x="1321689" y="288417"/>
                    <a:pt x="1306957" y="350139"/>
                    <a:pt x="1266063" y="370459"/>
                  </a:cubicBezTo>
                  <a:cubicBezTo>
                    <a:pt x="1260729" y="372999"/>
                    <a:pt x="1253744" y="374142"/>
                    <a:pt x="1245616" y="374142"/>
                  </a:cubicBezTo>
                  <a:cubicBezTo>
                    <a:pt x="1212977" y="374142"/>
                    <a:pt x="1161034" y="355854"/>
                    <a:pt x="1114552" y="339217"/>
                  </a:cubicBezTo>
                  <a:cubicBezTo>
                    <a:pt x="1058799" y="318770"/>
                    <a:pt x="1004951" y="299466"/>
                    <a:pt x="961644" y="299466"/>
                  </a:cubicBezTo>
                  <a:cubicBezTo>
                    <a:pt x="941705" y="299466"/>
                    <a:pt x="923925" y="303530"/>
                    <a:pt x="909320" y="313436"/>
                  </a:cubicBezTo>
                  <a:cubicBezTo>
                    <a:pt x="736346" y="431419"/>
                    <a:pt x="585978" y="580517"/>
                    <a:pt x="469011" y="753618"/>
                  </a:cubicBezTo>
                  <a:cubicBezTo>
                    <a:pt x="0" y="1439545"/>
                    <a:pt x="50927" y="1624711"/>
                    <a:pt x="83820" y="1747520"/>
                  </a:cubicBezTo>
                  <a:cubicBezTo>
                    <a:pt x="92202" y="1778508"/>
                    <a:pt x="98933" y="1803527"/>
                    <a:pt x="95885" y="1830832"/>
                  </a:cubicBezTo>
                  <a:lnTo>
                    <a:pt x="91694" y="1872742"/>
                  </a:lnTo>
                  <a:lnTo>
                    <a:pt x="91694" y="1872742"/>
                  </a:lnTo>
                  <a:lnTo>
                    <a:pt x="866902" y="1357376"/>
                  </a:lnTo>
                  <a:cubicBezTo>
                    <a:pt x="871220" y="1388999"/>
                    <a:pt x="865759" y="1449832"/>
                    <a:pt x="790829" y="1517777"/>
                  </a:cubicBezTo>
                  <a:lnTo>
                    <a:pt x="212852" y="2043049"/>
                  </a:lnTo>
                  <a:lnTo>
                    <a:pt x="591185" y="2458339"/>
                  </a:lnTo>
                  <a:lnTo>
                    <a:pt x="605282" y="2450973"/>
                  </a:lnTo>
                  <a:cubicBezTo>
                    <a:pt x="625348" y="2439924"/>
                    <a:pt x="1090295" y="2184654"/>
                    <a:pt x="1151382" y="2129409"/>
                  </a:cubicBezTo>
                  <a:cubicBezTo>
                    <a:pt x="1212469" y="2074164"/>
                    <a:pt x="1458722" y="1901952"/>
                    <a:pt x="1495933" y="1883283"/>
                  </a:cubicBezTo>
                  <a:cubicBezTo>
                    <a:pt x="1499362" y="1881632"/>
                    <a:pt x="1505966" y="1880743"/>
                    <a:pt x="1514729" y="1880743"/>
                  </a:cubicBezTo>
                  <a:cubicBezTo>
                    <a:pt x="1549781" y="1880743"/>
                    <a:pt x="1617726" y="1894840"/>
                    <a:pt x="1639697" y="1926590"/>
                  </a:cubicBezTo>
                  <a:cubicBezTo>
                    <a:pt x="1652524" y="1945767"/>
                    <a:pt x="1642618" y="1969643"/>
                    <a:pt x="1609725" y="2000504"/>
                  </a:cubicBezTo>
                  <a:cubicBezTo>
                    <a:pt x="1477010" y="2121154"/>
                    <a:pt x="764032" y="2601341"/>
                    <a:pt x="757301" y="2605405"/>
                  </a:cubicBezTo>
                  <a:lnTo>
                    <a:pt x="734822" y="2620772"/>
                  </a:lnTo>
                  <a:lnTo>
                    <a:pt x="755269" y="2637663"/>
                  </a:lnTo>
                  <a:cubicBezTo>
                    <a:pt x="771906" y="2650871"/>
                    <a:pt x="1168019" y="2969387"/>
                    <a:pt x="1300226" y="3042793"/>
                  </a:cubicBezTo>
                  <a:lnTo>
                    <a:pt x="1448054" y="3124327"/>
                  </a:lnTo>
                  <a:lnTo>
                    <a:pt x="1458468" y="3111119"/>
                  </a:lnTo>
                  <a:cubicBezTo>
                    <a:pt x="1464056" y="3104261"/>
                    <a:pt x="1986534" y="2439289"/>
                    <a:pt x="2049653" y="2366899"/>
                  </a:cubicBezTo>
                  <a:cubicBezTo>
                    <a:pt x="2081022" y="2330196"/>
                    <a:pt x="2129282" y="2312035"/>
                    <a:pt x="2159381" y="2311654"/>
                  </a:cubicBezTo>
                  <a:lnTo>
                    <a:pt x="2170430" y="2312162"/>
                  </a:lnTo>
                  <a:lnTo>
                    <a:pt x="2176399" y="2318131"/>
                  </a:lnTo>
                  <a:cubicBezTo>
                    <a:pt x="2143633" y="2385695"/>
                    <a:pt x="1629283" y="3200780"/>
                    <a:pt x="1624457" y="3209417"/>
                  </a:cubicBezTo>
                  <a:lnTo>
                    <a:pt x="1611122" y="3230499"/>
                  </a:lnTo>
                  <a:lnTo>
                    <a:pt x="1635125" y="3238246"/>
                  </a:lnTo>
                  <a:cubicBezTo>
                    <a:pt x="1638681" y="3238880"/>
                    <a:pt x="1984248" y="3355848"/>
                    <a:pt x="2136267" y="3403092"/>
                  </a:cubicBezTo>
                  <a:cubicBezTo>
                    <a:pt x="2200148" y="3423285"/>
                    <a:pt x="2358263" y="3429381"/>
                    <a:pt x="2523998" y="3429381"/>
                  </a:cubicBezTo>
                  <a:cubicBezTo>
                    <a:pt x="2658364" y="3429381"/>
                    <a:pt x="2797937" y="3425444"/>
                    <a:pt x="2896616" y="3421761"/>
                  </a:cubicBezTo>
                  <a:lnTo>
                    <a:pt x="2896616" y="3421761"/>
                  </a:lnTo>
                  <a:lnTo>
                    <a:pt x="2896616" y="3382137"/>
                  </a:lnTo>
                  <a:lnTo>
                    <a:pt x="2896616" y="3382137"/>
                  </a:lnTo>
                  <a:cubicBezTo>
                    <a:pt x="2797175" y="3385693"/>
                    <a:pt x="2655189" y="3389630"/>
                    <a:pt x="2519807" y="3389630"/>
                  </a:cubicBezTo>
                  <a:cubicBezTo>
                    <a:pt x="2358771" y="3389630"/>
                    <a:pt x="2207133" y="3384042"/>
                    <a:pt x="2147824" y="3365500"/>
                  </a:cubicBezTo>
                  <a:cubicBezTo>
                    <a:pt x="2019427" y="3325114"/>
                    <a:pt x="1752346" y="3235960"/>
                    <a:pt x="1672082" y="3208909"/>
                  </a:cubicBezTo>
                  <a:cubicBezTo>
                    <a:pt x="1755267" y="3076702"/>
                    <a:pt x="2181225" y="2399411"/>
                    <a:pt x="2210054" y="2342261"/>
                  </a:cubicBezTo>
                  <a:cubicBezTo>
                    <a:pt x="2228596" y="2305939"/>
                    <a:pt x="2206371" y="2287651"/>
                    <a:pt x="2198624" y="2282444"/>
                  </a:cubicBezTo>
                  <a:cubicBezTo>
                    <a:pt x="2188337" y="2275586"/>
                    <a:pt x="2175256" y="2272538"/>
                    <a:pt x="2160651" y="2272538"/>
                  </a:cubicBezTo>
                  <a:cubicBezTo>
                    <a:pt x="2114677" y="2272538"/>
                    <a:pt x="2054352" y="2303145"/>
                    <a:pt x="2021332" y="2341753"/>
                  </a:cubicBezTo>
                  <a:cubicBezTo>
                    <a:pt x="1961896" y="2410333"/>
                    <a:pt x="1515745" y="2976499"/>
                    <a:pt x="1439037" y="3074416"/>
                  </a:cubicBezTo>
                  <a:lnTo>
                    <a:pt x="1321054" y="3008630"/>
                  </a:lnTo>
                  <a:cubicBezTo>
                    <a:pt x="1208786" y="2946019"/>
                    <a:pt x="887603" y="2691384"/>
                    <a:pt x="802513" y="2624201"/>
                  </a:cubicBezTo>
                  <a:cubicBezTo>
                    <a:pt x="927354" y="2539492"/>
                    <a:pt x="1514602" y="2142236"/>
                    <a:pt x="1637157" y="2030476"/>
                  </a:cubicBezTo>
                  <a:cubicBezTo>
                    <a:pt x="1701927" y="1971421"/>
                    <a:pt x="1687576" y="1926971"/>
                    <a:pt x="1673479" y="1905000"/>
                  </a:cubicBezTo>
                  <a:cubicBezTo>
                    <a:pt x="1644777" y="1862709"/>
                    <a:pt x="1568450" y="1842262"/>
                    <a:pt x="1517650" y="1842262"/>
                  </a:cubicBezTo>
                  <a:cubicBezTo>
                    <a:pt x="1501521" y="1842262"/>
                    <a:pt x="1487932" y="1844294"/>
                    <a:pt x="1479296" y="1848485"/>
                  </a:cubicBezTo>
                  <a:cubicBezTo>
                    <a:pt x="1435735" y="1869948"/>
                    <a:pt x="1185164" y="2047367"/>
                    <a:pt x="1125601" y="2100834"/>
                  </a:cubicBezTo>
                  <a:cubicBezTo>
                    <a:pt x="1080770" y="2141347"/>
                    <a:pt x="770509" y="2315972"/>
                    <a:pt x="600964" y="2409698"/>
                  </a:cubicBezTo>
                  <a:lnTo>
                    <a:pt x="270383" y="2045716"/>
                  </a:lnTo>
                  <a:lnTo>
                    <a:pt x="818007" y="1546987"/>
                  </a:lnTo>
                  <a:cubicBezTo>
                    <a:pt x="944245" y="1431417"/>
                    <a:pt x="902081" y="1326769"/>
                    <a:pt x="897763" y="1316736"/>
                  </a:cubicBezTo>
                  <a:lnTo>
                    <a:pt x="888492" y="1295908"/>
                  </a:lnTo>
                  <a:lnTo>
                    <a:pt x="135636" y="1796034"/>
                  </a:lnTo>
                  <a:cubicBezTo>
                    <a:pt x="133096" y="1775587"/>
                    <a:pt x="128651" y="1755902"/>
                    <a:pt x="122428" y="1736979"/>
                  </a:cubicBezTo>
                  <a:cubicBezTo>
                    <a:pt x="91440" y="1620901"/>
                    <a:pt x="44450" y="1446911"/>
                    <a:pt x="502539" y="775843"/>
                  </a:cubicBezTo>
                  <a:cubicBezTo>
                    <a:pt x="617093" y="606933"/>
                    <a:pt x="763397" y="460756"/>
                    <a:pt x="932180" y="345821"/>
                  </a:cubicBezTo>
                  <a:cubicBezTo>
                    <a:pt x="939292" y="340995"/>
                    <a:pt x="949198" y="339090"/>
                    <a:pt x="961009" y="339090"/>
                  </a:cubicBezTo>
                  <a:cubicBezTo>
                    <a:pt x="997331" y="339090"/>
                    <a:pt x="1052068" y="358394"/>
                    <a:pt x="1101471" y="375666"/>
                  </a:cubicBezTo>
                  <a:cubicBezTo>
                    <a:pt x="1154684" y="394462"/>
                    <a:pt x="1205865" y="412877"/>
                    <a:pt x="1245870" y="412877"/>
                  </a:cubicBezTo>
                  <a:cubicBezTo>
                    <a:pt x="1259967" y="412877"/>
                    <a:pt x="1272667" y="410591"/>
                    <a:pt x="1283589" y="405130"/>
                  </a:cubicBezTo>
                  <a:cubicBezTo>
                    <a:pt x="1342517" y="376809"/>
                    <a:pt x="1359662" y="303149"/>
                    <a:pt x="1375537" y="236601"/>
                  </a:cubicBezTo>
                  <a:cubicBezTo>
                    <a:pt x="1389380" y="177419"/>
                    <a:pt x="1402969" y="122682"/>
                    <a:pt x="1439291" y="111887"/>
                  </a:cubicBezTo>
                  <a:cubicBezTo>
                    <a:pt x="1662303" y="49276"/>
                    <a:pt x="1861947" y="37465"/>
                    <a:pt x="1982216" y="37465"/>
                  </a:cubicBezTo>
                  <a:cubicBezTo>
                    <a:pt x="2043684" y="37465"/>
                    <a:pt x="2084451" y="40513"/>
                    <a:pt x="2097024" y="41529"/>
                  </a:cubicBezTo>
                  <a:lnTo>
                    <a:pt x="2500376" y="290957"/>
                  </a:lnTo>
                  <a:cubicBezTo>
                    <a:pt x="2451100" y="360426"/>
                    <a:pt x="2265299" y="622681"/>
                    <a:pt x="2177415" y="732028"/>
                  </a:cubicBezTo>
                  <a:cubicBezTo>
                    <a:pt x="2117217" y="806323"/>
                    <a:pt x="2132330" y="884047"/>
                    <a:pt x="2173859" y="926338"/>
                  </a:cubicBezTo>
                  <a:cubicBezTo>
                    <a:pt x="2198624" y="952373"/>
                    <a:pt x="2232152" y="965581"/>
                    <a:pt x="2266061" y="965581"/>
                  </a:cubicBezTo>
                  <a:cubicBezTo>
                    <a:pt x="2293493" y="965581"/>
                    <a:pt x="2321052" y="956945"/>
                    <a:pt x="2344293" y="939292"/>
                  </a:cubicBezTo>
                  <a:cubicBezTo>
                    <a:pt x="2396236" y="900049"/>
                    <a:pt x="2478786" y="798322"/>
                    <a:pt x="2557780" y="700532"/>
                  </a:cubicBezTo>
                  <a:cubicBezTo>
                    <a:pt x="2615565" y="628269"/>
                    <a:pt x="2687574" y="538988"/>
                    <a:pt x="2712085" y="523748"/>
                  </a:cubicBezTo>
                  <a:cubicBezTo>
                    <a:pt x="2735453" y="541655"/>
                    <a:pt x="2813431" y="627126"/>
                    <a:pt x="2896870" y="724408"/>
                  </a:cubicBezTo>
                  <a:lnTo>
                    <a:pt x="2896870" y="724408"/>
                  </a:lnTo>
                  <a:lnTo>
                    <a:pt x="2896870" y="665226"/>
                  </a:lnTo>
                  <a:lnTo>
                    <a:pt x="2896870" y="665226"/>
                  </a:lnTo>
                  <a:cubicBezTo>
                    <a:pt x="2825877" y="583438"/>
                    <a:pt x="2746629" y="496189"/>
                    <a:pt x="2724023" y="487045"/>
                  </a:cubicBezTo>
                  <a:cubicBezTo>
                    <a:pt x="2720721" y="485648"/>
                    <a:pt x="2717419" y="485013"/>
                    <a:pt x="2713863" y="485013"/>
                  </a:cubicBezTo>
                  <a:cubicBezTo>
                    <a:pt x="2685923" y="485013"/>
                    <a:pt x="2645410" y="530733"/>
                    <a:pt x="2527300" y="678307"/>
                  </a:cubicBezTo>
                  <a:cubicBezTo>
                    <a:pt x="2453132" y="769747"/>
                    <a:pt x="2369439" y="874014"/>
                    <a:pt x="2321687" y="910336"/>
                  </a:cubicBezTo>
                  <a:cubicBezTo>
                    <a:pt x="2305431" y="923417"/>
                    <a:pt x="2285619" y="929894"/>
                    <a:pt x="2266061" y="929894"/>
                  </a:cubicBezTo>
                  <a:cubicBezTo>
                    <a:pt x="2242566" y="929894"/>
                    <a:pt x="2219198" y="920623"/>
                    <a:pt x="2202434" y="902716"/>
                  </a:cubicBezTo>
                  <a:cubicBezTo>
                    <a:pt x="2174875" y="874903"/>
                    <a:pt x="2160143" y="819785"/>
                    <a:pt x="2208530" y="760349"/>
                  </a:cubicBezTo>
                  <a:cubicBezTo>
                    <a:pt x="2310511" y="633857"/>
                    <a:pt x="2542794" y="303403"/>
                    <a:pt x="2545715" y="299974"/>
                  </a:cubicBezTo>
                  <a:lnTo>
                    <a:pt x="2557526" y="282829"/>
                  </a:lnTo>
                  <a:lnTo>
                    <a:pt x="2110359" y="5334"/>
                  </a:lnTo>
                  <a:lnTo>
                    <a:pt x="2105913" y="5080"/>
                  </a:lnTo>
                  <a:cubicBezTo>
                    <a:pt x="2104516" y="4826"/>
                    <a:pt x="2058162" y="0"/>
                    <a:pt x="1980565" y="0"/>
                  </a:cubicBez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78356" y="63500"/>
              <a:ext cx="1033272" cy="915924"/>
            </a:xfrm>
            <a:custGeom>
              <a:avLst/>
              <a:gdLst/>
              <a:ahLst/>
              <a:cxnLst/>
              <a:rect l="l" t="t" r="r" b="b"/>
              <a:pathLst>
                <a:path w="1033272" h="915924" extrusionOk="0">
                  <a:moveTo>
                    <a:pt x="688086" y="0"/>
                  </a:moveTo>
                  <a:cubicBezTo>
                    <a:pt x="669036" y="0"/>
                    <a:pt x="650875" y="5207"/>
                    <a:pt x="634492" y="17018"/>
                  </a:cubicBezTo>
                  <a:cubicBezTo>
                    <a:pt x="506857" y="108966"/>
                    <a:pt x="532638" y="198755"/>
                    <a:pt x="532638" y="198755"/>
                  </a:cubicBezTo>
                  <a:cubicBezTo>
                    <a:pt x="595122" y="301244"/>
                    <a:pt x="632460" y="339217"/>
                    <a:pt x="689356" y="339217"/>
                  </a:cubicBezTo>
                  <a:cubicBezTo>
                    <a:pt x="726567" y="339217"/>
                    <a:pt x="772033" y="322961"/>
                    <a:pt x="838454" y="297815"/>
                  </a:cubicBezTo>
                  <a:cubicBezTo>
                    <a:pt x="984758" y="242189"/>
                    <a:pt x="817880" y="0"/>
                    <a:pt x="688086" y="0"/>
                  </a:cubicBezTo>
                  <a:close/>
                  <a:moveTo>
                    <a:pt x="192278" y="458597"/>
                  </a:moveTo>
                  <a:cubicBezTo>
                    <a:pt x="109474" y="458597"/>
                    <a:pt x="27559" y="490855"/>
                    <a:pt x="19050" y="559943"/>
                  </a:cubicBezTo>
                  <a:cubicBezTo>
                    <a:pt x="0" y="715899"/>
                    <a:pt x="83058" y="758063"/>
                    <a:pt x="83058" y="758063"/>
                  </a:cubicBezTo>
                  <a:cubicBezTo>
                    <a:pt x="132842" y="768096"/>
                    <a:pt x="171069" y="773811"/>
                    <a:pt x="201549" y="773811"/>
                  </a:cubicBezTo>
                  <a:cubicBezTo>
                    <a:pt x="290322" y="773811"/>
                    <a:pt x="313055" y="726059"/>
                    <a:pt x="363728" y="602234"/>
                  </a:cubicBezTo>
                  <a:cubicBezTo>
                    <a:pt x="401574" y="509651"/>
                    <a:pt x="296291" y="458724"/>
                    <a:pt x="192278" y="458724"/>
                  </a:cubicBezTo>
                  <a:close/>
                  <a:moveTo>
                    <a:pt x="740156" y="606679"/>
                  </a:moveTo>
                  <a:cubicBezTo>
                    <a:pt x="726821" y="606679"/>
                    <a:pt x="714502" y="610235"/>
                    <a:pt x="703834" y="617982"/>
                  </a:cubicBezTo>
                  <a:cubicBezTo>
                    <a:pt x="601853" y="692023"/>
                    <a:pt x="565912" y="647065"/>
                    <a:pt x="591693" y="775081"/>
                  </a:cubicBezTo>
                  <a:cubicBezTo>
                    <a:pt x="610616" y="870077"/>
                    <a:pt x="697230" y="915924"/>
                    <a:pt x="797814" y="915924"/>
                  </a:cubicBezTo>
                  <a:cubicBezTo>
                    <a:pt x="833501" y="915924"/>
                    <a:pt x="870966" y="910082"/>
                    <a:pt x="907669" y="898652"/>
                  </a:cubicBezTo>
                  <a:cubicBezTo>
                    <a:pt x="1033272" y="859663"/>
                    <a:pt x="852805" y="606552"/>
                    <a:pt x="740283" y="606552"/>
                  </a:cubicBezTo>
                  <a:close/>
                </a:path>
              </a:pathLst>
            </a:custGeom>
            <a:solidFill>
              <a:srgbClr val="86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4"/>
          <p:cNvSpPr txBox="1"/>
          <p:nvPr/>
        </p:nvSpPr>
        <p:spPr>
          <a:xfrm>
            <a:off x="2265445" y="1673229"/>
            <a:ext cx="950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Isınma </a:t>
            </a:r>
            <a:endParaRPr sz="36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944250" y="860058"/>
            <a:ext cx="16399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123040"/>
                </a:solidFill>
                <a:latin typeface="Calibri"/>
                <a:ea typeface="Calibri"/>
                <a:cs typeface="Calibri"/>
                <a:sym typeface="Calibri"/>
              </a:rPr>
              <a:t>HEM UYGULAMA PLANI</a:t>
            </a:r>
            <a:r>
              <a:rPr lang="en-US" sz="3900" b="1">
                <a:solidFill>
                  <a:srgbClr val="123040"/>
                </a:solidFill>
                <a:latin typeface="Calibri"/>
                <a:ea typeface="Calibri"/>
                <a:cs typeface="Calibri"/>
                <a:sym typeface="Calibri"/>
              </a:rPr>
              <a:t>NDA ÖNE ÇIKAN </a:t>
            </a:r>
            <a:r>
              <a:rPr lang="en-US" sz="3900" b="1" i="0" u="none" strike="noStrike" cap="none">
                <a:solidFill>
                  <a:srgbClr val="123040"/>
                </a:solidFill>
                <a:latin typeface="Calibri"/>
                <a:ea typeface="Calibri"/>
                <a:cs typeface="Calibri"/>
                <a:sym typeface="Calibri"/>
              </a:rPr>
              <a:t>ÖZELLİKLER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421275" y="1892525"/>
            <a:ext cx="14198950" cy="135227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ISINMA VE BUZ KIRMA OYUNLARI (Sayı sayma oyunu)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421275" y="3482275"/>
            <a:ext cx="14198950" cy="135227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OKUL DIŞI ÖĞRENME ORTAMLARI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(Ayşe planı atacak, orman gözlemi, gezi planları)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1421275" y="5214100"/>
            <a:ext cx="14198950" cy="135227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ALTERNATİF ÖLÇME DEĞERLENDİRME TEKNİKLERİ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421275" y="6945925"/>
            <a:ext cx="14198950" cy="135227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ALTERNATİF ÖLÇME DEĞERLENDİRME TEKNİKLERİ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421275" y="8677750"/>
            <a:ext cx="14198950" cy="1352275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ÖĞRETMENİN KOLAYLAŞTIRICI ROLÜ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0" y="-95250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 extrusionOk="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37" name="Google Shape;137;p5"/>
          <p:cNvSpPr/>
          <p:nvPr/>
        </p:nvSpPr>
        <p:spPr>
          <a:xfrm>
            <a:off x="3152108" y="3408969"/>
            <a:ext cx="10871187" cy="3105150"/>
          </a:xfrm>
          <a:custGeom>
            <a:avLst/>
            <a:gdLst/>
            <a:ahLst/>
            <a:cxnLst/>
            <a:rect l="l" t="t" r="r" b="b"/>
            <a:pathLst>
              <a:path w="10871187" h="3105150" extrusionOk="0">
                <a:moveTo>
                  <a:pt x="0" y="0"/>
                </a:moveTo>
                <a:lnTo>
                  <a:pt x="10871188" y="0"/>
                </a:lnTo>
                <a:lnTo>
                  <a:pt x="10871188" y="3105150"/>
                </a:lnTo>
                <a:lnTo>
                  <a:pt x="0" y="3105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38" name="Google Shape;138;p5"/>
          <p:cNvSpPr txBox="1"/>
          <p:nvPr/>
        </p:nvSpPr>
        <p:spPr>
          <a:xfrm rot="-292">
            <a:off x="3418310" y="4162192"/>
            <a:ext cx="10605000" cy="1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Hârezmî  uygulama dersine girmeden önce öğretmenlerin yapması gereken ön hazırlık çalışmaları nelerdir?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0" y="-840105"/>
            <a:ext cx="18288000" cy="11963400"/>
          </a:xfrm>
          <a:custGeom>
            <a:avLst/>
            <a:gdLst/>
            <a:ahLst/>
            <a:cxnLst/>
            <a:rect l="l" t="t" r="r" b="b"/>
            <a:pathLst>
              <a:path w="18288000" h="11963400" extrusionOk="0">
                <a:moveTo>
                  <a:pt x="0" y="0"/>
                </a:moveTo>
                <a:lnTo>
                  <a:pt x="18288000" y="0"/>
                </a:lnTo>
                <a:lnTo>
                  <a:pt x="18288000" y="11963400"/>
                </a:lnTo>
                <a:lnTo>
                  <a:pt x="0" y="11963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44" name="Google Shape;144;p6"/>
          <p:cNvSpPr/>
          <p:nvPr/>
        </p:nvSpPr>
        <p:spPr>
          <a:xfrm>
            <a:off x="4804" y="9588779"/>
            <a:ext cx="3112773" cy="656336"/>
          </a:xfrm>
          <a:custGeom>
            <a:avLst/>
            <a:gdLst/>
            <a:ahLst/>
            <a:cxnLst/>
            <a:rect l="l" t="t" r="r" b="b"/>
            <a:pathLst>
              <a:path w="3112770" h="656336" extrusionOk="0">
                <a:moveTo>
                  <a:pt x="560832" y="0"/>
                </a:moveTo>
                <a:cubicBezTo>
                  <a:pt x="537972" y="0"/>
                  <a:pt x="513842" y="635"/>
                  <a:pt x="488315" y="2032"/>
                </a:cubicBezTo>
                <a:cubicBezTo>
                  <a:pt x="229489" y="15367"/>
                  <a:pt x="16002" y="236474"/>
                  <a:pt x="0" y="576199"/>
                </a:cubicBezTo>
                <a:lnTo>
                  <a:pt x="129413" y="579501"/>
                </a:lnTo>
                <a:lnTo>
                  <a:pt x="129413" y="579501"/>
                </a:lnTo>
                <a:cubicBezTo>
                  <a:pt x="129921" y="552196"/>
                  <a:pt x="139573" y="280543"/>
                  <a:pt x="299212" y="195580"/>
                </a:cubicBezTo>
                <a:cubicBezTo>
                  <a:pt x="404495" y="139446"/>
                  <a:pt x="465455" y="129159"/>
                  <a:pt x="529844" y="129159"/>
                </a:cubicBezTo>
                <a:cubicBezTo>
                  <a:pt x="564134" y="129159"/>
                  <a:pt x="599440" y="132080"/>
                  <a:pt x="643001" y="132588"/>
                </a:cubicBezTo>
                <a:cubicBezTo>
                  <a:pt x="739267" y="133223"/>
                  <a:pt x="860298" y="160147"/>
                  <a:pt x="926592" y="288544"/>
                </a:cubicBezTo>
                <a:cubicBezTo>
                  <a:pt x="982472" y="397256"/>
                  <a:pt x="1001014" y="548132"/>
                  <a:pt x="1005332" y="592074"/>
                </a:cubicBezTo>
                <a:cubicBezTo>
                  <a:pt x="1005205" y="595630"/>
                  <a:pt x="1004697" y="598678"/>
                  <a:pt x="1004570" y="601980"/>
                </a:cubicBezTo>
                <a:lnTo>
                  <a:pt x="1134237" y="605282"/>
                </a:lnTo>
                <a:lnTo>
                  <a:pt x="1134237" y="605282"/>
                </a:lnTo>
                <a:cubicBezTo>
                  <a:pt x="1138047" y="575945"/>
                  <a:pt x="1182370" y="263271"/>
                  <a:pt x="1346073" y="204216"/>
                </a:cubicBezTo>
                <a:cubicBezTo>
                  <a:pt x="1440815" y="170053"/>
                  <a:pt x="1484630" y="160909"/>
                  <a:pt x="1525651" y="160909"/>
                </a:cubicBezTo>
                <a:cubicBezTo>
                  <a:pt x="1559052" y="160909"/>
                  <a:pt x="1590802" y="167005"/>
                  <a:pt x="1646682" y="170561"/>
                </a:cubicBezTo>
                <a:cubicBezTo>
                  <a:pt x="1790573" y="179832"/>
                  <a:pt x="1863725" y="185928"/>
                  <a:pt x="1930019" y="314325"/>
                </a:cubicBezTo>
                <a:cubicBezTo>
                  <a:pt x="1989455" y="429133"/>
                  <a:pt x="2006473" y="589788"/>
                  <a:pt x="2009775" y="624078"/>
                </a:cubicBezTo>
                <a:cubicBezTo>
                  <a:pt x="2009394" y="625475"/>
                  <a:pt x="2009267" y="626745"/>
                  <a:pt x="2009140" y="627888"/>
                </a:cubicBezTo>
                <a:lnTo>
                  <a:pt x="2009140" y="627888"/>
                </a:lnTo>
                <a:lnTo>
                  <a:pt x="2138934" y="631190"/>
                </a:lnTo>
                <a:lnTo>
                  <a:pt x="2138934" y="631190"/>
                </a:lnTo>
                <a:cubicBezTo>
                  <a:pt x="2143252" y="598424"/>
                  <a:pt x="2188718" y="288798"/>
                  <a:pt x="2351278" y="230124"/>
                </a:cubicBezTo>
                <a:cubicBezTo>
                  <a:pt x="2465070" y="189103"/>
                  <a:pt x="2518664" y="174498"/>
                  <a:pt x="2569337" y="174498"/>
                </a:cubicBezTo>
                <a:cubicBezTo>
                  <a:pt x="2595245" y="174498"/>
                  <a:pt x="2620264" y="178308"/>
                  <a:pt x="2652268" y="184277"/>
                </a:cubicBezTo>
                <a:cubicBezTo>
                  <a:pt x="2746883" y="201930"/>
                  <a:pt x="2869565" y="212471"/>
                  <a:pt x="2935859" y="340868"/>
                </a:cubicBezTo>
                <a:cubicBezTo>
                  <a:pt x="2997327" y="459994"/>
                  <a:pt x="3013837" y="629920"/>
                  <a:pt x="3015869" y="653796"/>
                </a:cubicBezTo>
                <a:lnTo>
                  <a:pt x="3015869" y="653796"/>
                </a:lnTo>
                <a:lnTo>
                  <a:pt x="3112770" y="656336"/>
                </a:lnTo>
                <a:lnTo>
                  <a:pt x="3112770" y="656336"/>
                </a:lnTo>
                <a:cubicBezTo>
                  <a:pt x="3111754" y="629285"/>
                  <a:pt x="3099943" y="414909"/>
                  <a:pt x="2991866" y="258826"/>
                </a:cubicBezTo>
                <a:cubicBezTo>
                  <a:pt x="2889758" y="111379"/>
                  <a:pt x="2784602" y="63246"/>
                  <a:pt x="2583053" y="63246"/>
                </a:cubicBezTo>
                <a:cubicBezTo>
                  <a:pt x="2556383" y="63246"/>
                  <a:pt x="2528062" y="64135"/>
                  <a:pt x="2497836" y="65659"/>
                </a:cubicBezTo>
                <a:cubicBezTo>
                  <a:pt x="2308098" y="75311"/>
                  <a:pt x="2142744" y="191135"/>
                  <a:pt x="2061972" y="386334"/>
                </a:cubicBezTo>
                <a:cubicBezTo>
                  <a:pt x="2044065" y="331597"/>
                  <a:pt x="2018665" y="279781"/>
                  <a:pt x="1986661" y="232664"/>
                </a:cubicBezTo>
                <a:cubicBezTo>
                  <a:pt x="1884426" y="85598"/>
                  <a:pt x="1779651" y="37211"/>
                  <a:pt x="1577340" y="37211"/>
                </a:cubicBezTo>
                <a:cubicBezTo>
                  <a:pt x="1550797" y="37211"/>
                  <a:pt x="1522730" y="38100"/>
                  <a:pt x="1492631" y="39624"/>
                </a:cubicBezTo>
                <a:cubicBezTo>
                  <a:pt x="1302893" y="49276"/>
                  <a:pt x="1137539" y="164465"/>
                  <a:pt x="1056894" y="359156"/>
                </a:cubicBezTo>
                <a:cubicBezTo>
                  <a:pt x="1038860" y="305054"/>
                  <a:pt x="1014222" y="253873"/>
                  <a:pt x="982091" y="206756"/>
                </a:cubicBezTo>
                <a:cubicBezTo>
                  <a:pt x="877697" y="57404"/>
                  <a:pt x="771144" y="0"/>
                  <a:pt x="560832" y="0"/>
                </a:cubicBezTo>
                <a:close/>
              </a:path>
            </a:pathLst>
          </a:custGeom>
          <a:solidFill>
            <a:srgbClr val="86E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15793050" y="8011344"/>
            <a:ext cx="2497998" cy="2278704"/>
          </a:xfrm>
          <a:custGeom>
            <a:avLst/>
            <a:gdLst/>
            <a:ahLst/>
            <a:cxnLst/>
            <a:rect l="l" t="t" r="r" b="b"/>
            <a:pathLst>
              <a:path w="2497998" h="2278704" extrusionOk="0">
                <a:moveTo>
                  <a:pt x="0" y="0"/>
                </a:moveTo>
                <a:lnTo>
                  <a:pt x="2497998" y="0"/>
                </a:lnTo>
                <a:lnTo>
                  <a:pt x="2497998" y="2278704"/>
                </a:lnTo>
                <a:lnTo>
                  <a:pt x="0" y="2278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146" name="Google Shape;146;p6"/>
          <p:cNvGrpSpPr/>
          <p:nvPr/>
        </p:nvGrpSpPr>
        <p:grpSpPr>
          <a:xfrm>
            <a:off x="16153308" y="879231"/>
            <a:ext cx="2134874" cy="3402327"/>
            <a:chOff x="27178" y="63500"/>
            <a:chExt cx="2134870" cy="3402330"/>
          </a:xfrm>
        </p:grpSpPr>
        <p:sp>
          <p:nvSpPr>
            <p:cNvPr id="147" name="Google Shape;147;p6"/>
            <p:cNvSpPr/>
            <p:nvPr/>
          </p:nvSpPr>
          <p:spPr>
            <a:xfrm>
              <a:off x="27178" y="63500"/>
              <a:ext cx="2134870" cy="3402330"/>
            </a:xfrm>
            <a:custGeom>
              <a:avLst/>
              <a:gdLst/>
              <a:ahLst/>
              <a:cxnLst/>
              <a:rect l="l" t="t" r="r" b="b"/>
              <a:pathLst>
                <a:path w="2134870" h="3402330" extrusionOk="0">
                  <a:moveTo>
                    <a:pt x="2027174" y="951738"/>
                  </a:moveTo>
                  <a:cubicBezTo>
                    <a:pt x="2045081" y="951738"/>
                    <a:pt x="2063623" y="957834"/>
                    <a:pt x="2077593" y="968883"/>
                  </a:cubicBezTo>
                  <a:cubicBezTo>
                    <a:pt x="2106676" y="990600"/>
                    <a:pt x="2125726" y="1030859"/>
                    <a:pt x="2133219" y="1089152"/>
                  </a:cubicBezTo>
                  <a:cubicBezTo>
                    <a:pt x="2134870" y="1102487"/>
                    <a:pt x="2133854" y="1112647"/>
                    <a:pt x="2129282" y="1116838"/>
                  </a:cubicBezTo>
                  <a:cubicBezTo>
                    <a:pt x="2125218" y="1120013"/>
                    <a:pt x="2117725" y="1121410"/>
                    <a:pt x="2107819" y="1121410"/>
                  </a:cubicBezTo>
                  <a:cubicBezTo>
                    <a:pt x="2088261" y="1121410"/>
                    <a:pt x="2059686" y="1116330"/>
                    <a:pt x="2031619" y="1111631"/>
                  </a:cubicBezTo>
                  <a:lnTo>
                    <a:pt x="1997710" y="1106170"/>
                  </a:lnTo>
                  <a:cubicBezTo>
                    <a:pt x="1974342" y="1102487"/>
                    <a:pt x="1961388" y="1095248"/>
                    <a:pt x="1957578" y="1083945"/>
                  </a:cubicBezTo>
                  <a:cubicBezTo>
                    <a:pt x="1953768" y="1072642"/>
                    <a:pt x="1951736" y="1036701"/>
                    <a:pt x="2023491" y="951865"/>
                  </a:cubicBezTo>
                  <a:cubicBezTo>
                    <a:pt x="2024761" y="951865"/>
                    <a:pt x="2025904" y="951738"/>
                    <a:pt x="2027174" y="951738"/>
                  </a:cubicBezTo>
                  <a:close/>
                  <a:moveTo>
                    <a:pt x="2026666" y="911733"/>
                  </a:moveTo>
                  <a:cubicBezTo>
                    <a:pt x="2020570" y="911733"/>
                    <a:pt x="2014474" y="912114"/>
                    <a:pt x="2008505" y="913003"/>
                  </a:cubicBezTo>
                  <a:lnTo>
                    <a:pt x="2001393" y="914019"/>
                  </a:lnTo>
                  <a:lnTo>
                    <a:pt x="1997202" y="919099"/>
                  </a:lnTo>
                  <a:cubicBezTo>
                    <a:pt x="1930273" y="997585"/>
                    <a:pt x="1904111" y="1055751"/>
                    <a:pt x="1918970" y="1096645"/>
                  </a:cubicBezTo>
                  <a:lnTo>
                    <a:pt x="1920621" y="1100201"/>
                  </a:lnTo>
                  <a:cubicBezTo>
                    <a:pt x="1931035" y="1123696"/>
                    <a:pt x="1954784" y="1138047"/>
                    <a:pt x="1990852" y="1143635"/>
                  </a:cubicBezTo>
                  <a:lnTo>
                    <a:pt x="2023872" y="1149604"/>
                  </a:lnTo>
                  <a:cubicBezTo>
                    <a:pt x="2054860" y="1155065"/>
                    <a:pt x="2081403" y="1159637"/>
                    <a:pt x="2103628" y="1159637"/>
                  </a:cubicBezTo>
                  <a:cubicBezTo>
                    <a:pt x="2115312" y="1159637"/>
                    <a:pt x="2125726" y="1158367"/>
                    <a:pt x="2134870" y="1155319"/>
                  </a:cubicBezTo>
                  <a:lnTo>
                    <a:pt x="2134870" y="1155319"/>
                  </a:lnTo>
                  <a:lnTo>
                    <a:pt x="2134870" y="972185"/>
                  </a:lnTo>
                  <a:lnTo>
                    <a:pt x="2134870" y="972185"/>
                  </a:lnTo>
                  <a:cubicBezTo>
                    <a:pt x="2124837" y="957326"/>
                    <a:pt x="2113153" y="945134"/>
                    <a:pt x="2099818" y="935355"/>
                  </a:cubicBezTo>
                  <a:cubicBezTo>
                    <a:pt x="2078863" y="919988"/>
                    <a:pt x="2053209" y="911733"/>
                    <a:pt x="2026920" y="911733"/>
                  </a:cubicBezTo>
                  <a:close/>
                  <a:moveTo>
                    <a:pt x="1980311" y="0"/>
                  </a:moveTo>
                  <a:cubicBezTo>
                    <a:pt x="1856740" y="0"/>
                    <a:pt x="1654048" y="12446"/>
                    <a:pt x="1427480" y="75819"/>
                  </a:cubicBezTo>
                  <a:cubicBezTo>
                    <a:pt x="1368679" y="92202"/>
                    <a:pt x="1352169" y="162306"/>
                    <a:pt x="1336294" y="228854"/>
                  </a:cubicBezTo>
                  <a:cubicBezTo>
                    <a:pt x="1321562" y="288417"/>
                    <a:pt x="1306830" y="350139"/>
                    <a:pt x="1265936" y="370459"/>
                  </a:cubicBezTo>
                  <a:cubicBezTo>
                    <a:pt x="1260602" y="372999"/>
                    <a:pt x="1253617" y="374142"/>
                    <a:pt x="1245489" y="374142"/>
                  </a:cubicBezTo>
                  <a:cubicBezTo>
                    <a:pt x="1212850" y="374142"/>
                    <a:pt x="1160907" y="355854"/>
                    <a:pt x="1114425" y="339217"/>
                  </a:cubicBezTo>
                  <a:cubicBezTo>
                    <a:pt x="1058672" y="318770"/>
                    <a:pt x="1004824" y="299466"/>
                    <a:pt x="961517" y="299466"/>
                  </a:cubicBezTo>
                  <a:cubicBezTo>
                    <a:pt x="941578" y="299466"/>
                    <a:pt x="923798" y="303530"/>
                    <a:pt x="909066" y="313436"/>
                  </a:cubicBezTo>
                  <a:cubicBezTo>
                    <a:pt x="736092" y="431419"/>
                    <a:pt x="585724" y="580517"/>
                    <a:pt x="468757" y="753618"/>
                  </a:cubicBezTo>
                  <a:cubicBezTo>
                    <a:pt x="0" y="1439545"/>
                    <a:pt x="50800" y="1624711"/>
                    <a:pt x="83693" y="1747520"/>
                  </a:cubicBezTo>
                  <a:cubicBezTo>
                    <a:pt x="92075" y="1778508"/>
                    <a:pt x="98806" y="1803527"/>
                    <a:pt x="95758" y="1830832"/>
                  </a:cubicBezTo>
                  <a:lnTo>
                    <a:pt x="91567" y="1872742"/>
                  </a:lnTo>
                  <a:lnTo>
                    <a:pt x="91567" y="1872742"/>
                  </a:lnTo>
                  <a:lnTo>
                    <a:pt x="866902" y="1357376"/>
                  </a:lnTo>
                  <a:cubicBezTo>
                    <a:pt x="871220" y="1388999"/>
                    <a:pt x="865759" y="1449832"/>
                    <a:pt x="790829" y="1517777"/>
                  </a:cubicBezTo>
                  <a:lnTo>
                    <a:pt x="212852" y="2043049"/>
                  </a:lnTo>
                  <a:lnTo>
                    <a:pt x="591185" y="2458339"/>
                  </a:lnTo>
                  <a:lnTo>
                    <a:pt x="605282" y="2450973"/>
                  </a:lnTo>
                  <a:cubicBezTo>
                    <a:pt x="625348" y="2439924"/>
                    <a:pt x="1090295" y="2184654"/>
                    <a:pt x="1151382" y="2129409"/>
                  </a:cubicBezTo>
                  <a:cubicBezTo>
                    <a:pt x="1212469" y="2074164"/>
                    <a:pt x="1458722" y="1901952"/>
                    <a:pt x="1495933" y="1883283"/>
                  </a:cubicBezTo>
                  <a:cubicBezTo>
                    <a:pt x="1499362" y="1881632"/>
                    <a:pt x="1505966" y="1880743"/>
                    <a:pt x="1514729" y="1880743"/>
                  </a:cubicBezTo>
                  <a:cubicBezTo>
                    <a:pt x="1549781" y="1880743"/>
                    <a:pt x="1617726" y="1894840"/>
                    <a:pt x="1639697" y="1926590"/>
                  </a:cubicBezTo>
                  <a:cubicBezTo>
                    <a:pt x="1652524" y="1945767"/>
                    <a:pt x="1642618" y="1969643"/>
                    <a:pt x="1609725" y="2000504"/>
                  </a:cubicBezTo>
                  <a:cubicBezTo>
                    <a:pt x="1477010" y="2121154"/>
                    <a:pt x="764032" y="2601341"/>
                    <a:pt x="757301" y="2605405"/>
                  </a:cubicBezTo>
                  <a:lnTo>
                    <a:pt x="734822" y="2620645"/>
                  </a:lnTo>
                  <a:lnTo>
                    <a:pt x="755269" y="2637536"/>
                  </a:lnTo>
                  <a:cubicBezTo>
                    <a:pt x="771906" y="2650744"/>
                    <a:pt x="1168019" y="2969260"/>
                    <a:pt x="1300226" y="3042666"/>
                  </a:cubicBezTo>
                  <a:lnTo>
                    <a:pt x="1448054" y="3124200"/>
                  </a:lnTo>
                  <a:lnTo>
                    <a:pt x="1458468" y="3110992"/>
                  </a:lnTo>
                  <a:cubicBezTo>
                    <a:pt x="1464056" y="3104134"/>
                    <a:pt x="1986534" y="2439162"/>
                    <a:pt x="2049653" y="2366772"/>
                  </a:cubicBezTo>
                  <a:cubicBezTo>
                    <a:pt x="2073402" y="2339086"/>
                    <a:pt x="2106676" y="2321941"/>
                    <a:pt x="2134616" y="2314956"/>
                  </a:cubicBezTo>
                  <a:lnTo>
                    <a:pt x="2134616" y="2314956"/>
                  </a:lnTo>
                  <a:lnTo>
                    <a:pt x="2134616" y="2275205"/>
                  </a:lnTo>
                  <a:lnTo>
                    <a:pt x="2134616" y="2275205"/>
                  </a:lnTo>
                  <a:cubicBezTo>
                    <a:pt x="2093722" y="2283587"/>
                    <a:pt x="2048256" y="2310003"/>
                    <a:pt x="2021205" y="2341626"/>
                  </a:cubicBezTo>
                  <a:cubicBezTo>
                    <a:pt x="1961769" y="2410206"/>
                    <a:pt x="1515618" y="2976372"/>
                    <a:pt x="1438910" y="3074289"/>
                  </a:cubicBezTo>
                  <a:lnTo>
                    <a:pt x="1320927" y="3008757"/>
                  </a:lnTo>
                  <a:cubicBezTo>
                    <a:pt x="1208659" y="2946146"/>
                    <a:pt x="887476" y="2691511"/>
                    <a:pt x="802386" y="2624328"/>
                  </a:cubicBezTo>
                  <a:cubicBezTo>
                    <a:pt x="927227" y="2539619"/>
                    <a:pt x="1514475" y="2142363"/>
                    <a:pt x="1637030" y="2030603"/>
                  </a:cubicBezTo>
                  <a:cubicBezTo>
                    <a:pt x="1701800" y="1971548"/>
                    <a:pt x="1687449" y="1927098"/>
                    <a:pt x="1673352" y="1905127"/>
                  </a:cubicBezTo>
                  <a:cubicBezTo>
                    <a:pt x="1644650" y="1862836"/>
                    <a:pt x="1568323" y="1842389"/>
                    <a:pt x="1517523" y="1842389"/>
                  </a:cubicBezTo>
                  <a:cubicBezTo>
                    <a:pt x="1501394" y="1842389"/>
                    <a:pt x="1487805" y="1844421"/>
                    <a:pt x="1479169" y="1848612"/>
                  </a:cubicBezTo>
                  <a:cubicBezTo>
                    <a:pt x="1435608" y="1870075"/>
                    <a:pt x="1185037" y="2047494"/>
                    <a:pt x="1125474" y="2100961"/>
                  </a:cubicBezTo>
                  <a:cubicBezTo>
                    <a:pt x="1080643" y="2141474"/>
                    <a:pt x="770382" y="2316099"/>
                    <a:pt x="600837" y="2409825"/>
                  </a:cubicBezTo>
                  <a:lnTo>
                    <a:pt x="270256" y="2045589"/>
                  </a:lnTo>
                  <a:lnTo>
                    <a:pt x="817880" y="1546860"/>
                  </a:lnTo>
                  <a:cubicBezTo>
                    <a:pt x="944118" y="1431290"/>
                    <a:pt x="901954" y="1326642"/>
                    <a:pt x="897636" y="1316609"/>
                  </a:cubicBezTo>
                  <a:lnTo>
                    <a:pt x="888365" y="1295781"/>
                  </a:lnTo>
                  <a:lnTo>
                    <a:pt x="135509" y="1795780"/>
                  </a:lnTo>
                  <a:cubicBezTo>
                    <a:pt x="132969" y="1775333"/>
                    <a:pt x="128524" y="1755648"/>
                    <a:pt x="122301" y="1736725"/>
                  </a:cubicBezTo>
                  <a:cubicBezTo>
                    <a:pt x="91313" y="1620647"/>
                    <a:pt x="44323" y="1446657"/>
                    <a:pt x="502412" y="775589"/>
                  </a:cubicBezTo>
                  <a:cubicBezTo>
                    <a:pt x="616966" y="606679"/>
                    <a:pt x="763270" y="460502"/>
                    <a:pt x="932053" y="345567"/>
                  </a:cubicBezTo>
                  <a:cubicBezTo>
                    <a:pt x="939165" y="340741"/>
                    <a:pt x="949071" y="338836"/>
                    <a:pt x="960882" y="338836"/>
                  </a:cubicBezTo>
                  <a:cubicBezTo>
                    <a:pt x="997204" y="338836"/>
                    <a:pt x="1051941" y="358140"/>
                    <a:pt x="1101344" y="375412"/>
                  </a:cubicBezTo>
                  <a:cubicBezTo>
                    <a:pt x="1154557" y="394208"/>
                    <a:pt x="1205738" y="412623"/>
                    <a:pt x="1245743" y="412623"/>
                  </a:cubicBezTo>
                  <a:cubicBezTo>
                    <a:pt x="1259840" y="412623"/>
                    <a:pt x="1272540" y="410337"/>
                    <a:pt x="1283462" y="404876"/>
                  </a:cubicBezTo>
                  <a:cubicBezTo>
                    <a:pt x="1342390" y="376555"/>
                    <a:pt x="1359535" y="302895"/>
                    <a:pt x="1375410" y="236347"/>
                  </a:cubicBezTo>
                  <a:cubicBezTo>
                    <a:pt x="1389253" y="177165"/>
                    <a:pt x="1402842" y="122428"/>
                    <a:pt x="1439164" y="111633"/>
                  </a:cubicBezTo>
                  <a:cubicBezTo>
                    <a:pt x="1662176" y="49022"/>
                    <a:pt x="1861820" y="37211"/>
                    <a:pt x="1982089" y="37211"/>
                  </a:cubicBezTo>
                  <a:cubicBezTo>
                    <a:pt x="2043557" y="37211"/>
                    <a:pt x="2084324" y="40259"/>
                    <a:pt x="2096897" y="41275"/>
                  </a:cubicBezTo>
                  <a:lnTo>
                    <a:pt x="2134743" y="64643"/>
                  </a:lnTo>
                  <a:lnTo>
                    <a:pt x="2134743" y="20574"/>
                  </a:lnTo>
                  <a:lnTo>
                    <a:pt x="2110105" y="5334"/>
                  </a:lnTo>
                  <a:lnTo>
                    <a:pt x="2105660" y="5080"/>
                  </a:lnTo>
                  <a:cubicBezTo>
                    <a:pt x="2104263" y="4826"/>
                    <a:pt x="2057908" y="0"/>
                    <a:pt x="1980311" y="0"/>
                  </a:cubicBezTo>
                  <a:close/>
                  <a:moveTo>
                    <a:pt x="2134743" y="2390013"/>
                  </a:moveTo>
                  <a:cubicBezTo>
                    <a:pt x="2004949" y="2605532"/>
                    <a:pt x="1628775" y="3201797"/>
                    <a:pt x="1624584" y="3209163"/>
                  </a:cubicBezTo>
                  <a:lnTo>
                    <a:pt x="1611249" y="3230245"/>
                  </a:lnTo>
                  <a:lnTo>
                    <a:pt x="1635252" y="3237992"/>
                  </a:lnTo>
                  <a:cubicBezTo>
                    <a:pt x="1638808" y="3238627"/>
                    <a:pt x="1981835" y="3354832"/>
                    <a:pt x="2134743" y="3402330"/>
                  </a:cubicBezTo>
                  <a:lnTo>
                    <a:pt x="2134743" y="3402330"/>
                  </a:lnTo>
                  <a:lnTo>
                    <a:pt x="2134743" y="3361182"/>
                  </a:lnTo>
                  <a:lnTo>
                    <a:pt x="2134743" y="3361182"/>
                  </a:lnTo>
                  <a:cubicBezTo>
                    <a:pt x="2002028" y="3319145"/>
                    <a:pt x="1749679" y="3234944"/>
                    <a:pt x="1672082" y="3208782"/>
                  </a:cubicBezTo>
                  <a:cubicBezTo>
                    <a:pt x="1735963" y="3107309"/>
                    <a:pt x="2001520" y="2684907"/>
                    <a:pt x="2134743" y="2467991"/>
                  </a:cubicBezTo>
                  <a:lnTo>
                    <a:pt x="2134743" y="2467991"/>
                  </a:lnTo>
                  <a:lnTo>
                    <a:pt x="2134743" y="2390140"/>
                  </a:ln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7625" y="268478"/>
              <a:ext cx="1033018" cy="915924"/>
            </a:xfrm>
            <a:custGeom>
              <a:avLst/>
              <a:gdLst/>
              <a:ahLst/>
              <a:cxnLst/>
              <a:rect l="l" t="t" r="r" b="b"/>
              <a:pathLst>
                <a:path w="1033018" h="915924" extrusionOk="0">
                  <a:moveTo>
                    <a:pt x="687705" y="0"/>
                  </a:moveTo>
                  <a:cubicBezTo>
                    <a:pt x="668655" y="0"/>
                    <a:pt x="650494" y="5207"/>
                    <a:pt x="634111" y="17018"/>
                  </a:cubicBezTo>
                  <a:cubicBezTo>
                    <a:pt x="506476" y="108966"/>
                    <a:pt x="532257" y="198755"/>
                    <a:pt x="532257" y="198755"/>
                  </a:cubicBezTo>
                  <a:cubicBezTo>
                    <a:pt x="594868" y="301117"/>
                    <a:pt x="632079" y="339090"/>
                    <a:pt x="688975" y="339090"/>
                  </a:cubicBezTo>
                  <a:cubicBezTo>
                    <a:pt x="726186" y="339090"/>
                    <a:pt x="771652" y="322834"/>
                    <a:pt x="838073" y="297688"/>
                  </a:cubicBezTo>
                  <a:cubicBezTo>
                    <a:pt x="984504" y="242189"/>
                    <a:pt x="817626" y="0"/>
                    <a:pt x="687832" y="0"/>
                  </a:cubicBezTo>
                  <a:close/>
                  <a:moveTo>
                    <a:pt x="192024" y="458597"/>
                  </a:moveTo>
                  <a:cubicBezTo>
                    <a:pt x="109474" y="458597"/>
                    <a:pt x="27559" y="490728"/>
                    <a:pt x="18796" y="559435"/>
                  </a:cubicBezTo>
                  <a:lnTo>
                    <a:pt x="18796" y="559435"/>
                  </a:lnTo>
                  <a:lnTo>
                    <a:pt x="18669" y="560959"/>
                  </a:lnTo>
                  <a:cubicBezTo>
                    <a:pt x="0" y="716026"/>
                    <a:pt x="82804" y="758063"/>
                    <a:pt x="82804" y="758063"/>
                  </a:cubicBezTo>
                  <a:cubicBezTo>
                    <a:pt x="132588" y="768096"/>
                    <a:pt x="170815" y="773811"/>
                    <a:pt x="201295" y="773811"/>
                  </a:cubicBezTo>
                  <a:cubicBezTo>
                    <a:pt x="290068" y="773811"/>
                    <a:pt x="312801" y="726059"/>
                    <a:pt x="363474" y="602234"/>
                  </a:cubicBezTo>
                  <a:cubicBezTo>
                    <a:pt x="401320" y="509651"/>
                    <a:pt x="296037" y="458724"/>
                    <a:pt x="192024" y="458724"/>
                  </a:cubicBezTo>
                  <a:close/>
                  <a:moveTo>
                    <a:pt x="739902" y="606679"/>
                  </a:moveTo>
                  <a:cubicBezTo>
                    <a:pt x="726567" y="606679"/>
                    <a:pt x="714248" y="610235"/>
                    <a:pt x="703580" y="617982"/>
                  </a:cubicBezTo>
                  <a:cubicBezTo>
                    <a:pt x="601599" y="692023"/>
                    <a:pt x="565658" y="647065"/>
                    <a:pt x="591439" y="775081"/>
                  </a:cubicBezTo>
                  <a:cubicBezTo>
                    <a:pt x="610362" y="870077"/>
                    <a:pt x="696976" y="915924"/>
                    <a:pt x="797560" y="915924"/>
                  </a:cubicBezTo>
                  <a:cubicBezTo>
                    <a:pt x="833247" y="915924"/>
                    <a:pt x="870712" y="910082"/>
                    <a:pt x="907415" y="898652"/>
                  </a:cubicBezTo>
                  <a:cubicBezTo>
                    <a:pt x="1033018" y="859663"/>
                    <a:pt x="852551" y="606552"/>
                    <a:pt x="740029" y="606552"/>
                  </a:cubicBezTo>
                  <a:close/>
                </a:path>
              </a:pathLst>
            </a:custGeom>
            <a:solidFill>
              <a:srgbClr val="008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6"/>
          <p:cNvSpPr txBox="1"/>
          <p:nvPr/>
        </p:nvSpPr>
        <p:spPr>
          <a:xfrm>
            <a:off x="6469942" y="1953644"/>
            <a:ext cx="64278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UYGULAMA AKIŞI: 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4368212" y="3292592"/>
            <a:ext cx="12848400" cy="4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Giriş, gelişme ve sonuç gibi düşünebilirsiniz. Öğrencinin dikkatini çeken, eski bilgilerini çağıran bir materyal, bilgiyi yapılandırdığı, öğrendiklerini davranışa dönüştürme ve gösterme imkânı verilen etkinlikler yazılabilir.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/>
          <p:nvPr/>
        </p:nvSpPr>
        <p:spPr>
          <a:xfrm>
            <a:off x="0" y="-914400"/>
            <a:ext cx="18288000" cy="12115800"/>
          </a:xfrm>
          <a:custGeom>
            <a:avLst/>
            <a:gdLst/>
            <a:ahLst/>
            <a:cxnLst/>
            <a:rect l="l" t="t" r="r" b="b"/>
            <a:pathLst>
              <a:path w="18288000" h="12115800" extrusionOk="0">
                <a:moveTo>
                  <a:pt x="0" y="0"/>
                </a:moveTo>
                <a:lnTo>
                  <a:pt x="18288000" y="0"/>
                </a:lnTo>
                <a:lnTo>
                  <a:pt x="18288000" y="12115800"/>
                </a:lnTo>
                <a:lnTo>
                  <a:pt x="0" y="1211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56" name="Google Shape;156;p7"/>
          <p:cNvSpPr/>
          <p:nvPr/>
        </p:nvSpPr>
        <p:spPr>
          <a:xfrm>
            <a:off x="2358285" y="3037599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57" name="Google Shape;157;p7"/>
          <p:cNvSpPr/>
          <p:nvPr/>
        </p:nvSpPr>
        <p:spPr>
          <a:xfrm>
            <a:off x="2358285" y="3780549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58" name="Google Shape;158;p7"/>
          <p:cNvSpPr/>
          <p:nvPr/>
        </p:nvSpPr>
        <p:spPr>
          <a:xfrm>
            <a:off x="2358285" y="4523499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59" name="Google Shape;159;p7"/>
          <p:cNvSpPr/>
          <p:nvPr/>
        </p:nvSpPr>
        <p:spPr>
          <a:xfrm>
            <a:off x="2358285" y="5266449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60" name="Google Shape;160;p7"/>
          <p:cNvSpPr/>
          <p:nvPr/>
        </p:nvSpPr>
        <p:spPr>
          <a:xfrm>
            <a:off x="2358285" y="6009399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61" name="Google Shape;161;p7"/>
          <p:cNvSpPr/>
          <p:nvPr/>
        </p:nvSpPr>
        <p:spPr>
          <a:xfrm>
            <a:off x="4925778" y="7532238"/>
            <a:ext cx="10303497" cy="2849499"/>
          </a:xfrm>
          <a:custGeom>
            <a:avLst/>
            <a:gdLst/>
            <a:ahLst/>
            <a:cxnLst/>
            <a:rect l="l" t="t" r="r" b="b"/>
            <a:pathLst>
              <a:path w="10303497" h="2849499" extrusionOk="0">
                <a:moveTo>
                  <a:pt x="0" y="0"/>
                </a:moveTo>
                <a:lnTo>
                  <a:pt x="10303497" y="0"/>
                </a:lnTo>
                <a:lnTo>
                  <a:pt x="10303497" y="2849499"/>
                </a:lnTo>
                <a:lnTo>
                  <a:pt x="0" y="2849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62" name="Google Shape;162;p7"/>
          <p:cNvSpPr/>
          <p:nvPr/>
        </p:nvSpPr>
        <p:spPr>
          <a:xfrm>
            <a:off x="15793050" y="8011344"/>
            <a:ext cx="2497998" cy="2278704"/>
          </a:xfrm>
          <a:custGeom>
            <a:avLst/>
            <a:gdLst/>
            <a:ahLst/>
            <a:cxnLst/>
            <a:rect l="l" t="t" r="r" b="b"/>
            <a:pathLst>
              <a:path w="2497998" h="2278704" extrusionOk="0">
                <a:moveTo>
                  <a:pt x="0" y="0"/>
                </a:moveTo>
                <a:lnTo>
                  <a:pt x="2497998" y="0"/>
                </a:lnTo>
                <a:lnTo>
                  <a:pt x="2497998" y="2278704"/>
                </a:lnTo>
                <a:lnTo>
                  <a:pt x="0" y="2278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163" name="Google Shape;163;p7"/>
          <p:cNvGrpSpPr/>
          <p:nvPr/>
        </p:nvGrpSpPr>
        <p:grpSpPr>
          <a:xfrm>
            <a:off x="16153308" y="879231"/>
            <a:ext cx="2134874" cy="3402327"/>
            <a:chOff x="27178" y="63500"/>
            <a:chExt cx="2134870" cy="3402330"/>
          </a:xfrm>
        </p:grpSpPr>
        <p:sp>
          <p:nvSpPr>
            <p:cNvPr id="164" name="Google Shape;164;p7"/>
            <p:cNvSpPr/>
            <p:nvPr/>
          </p:nvSpPr>
          <p:spPr>
            <a:xfrm>
              <a:off x="27178" y="63500"/>
              <a:ext cx="2134870" cy="3402330"/>
            </a:xfrm>
            <a:custGeom>
              <a:avLst/>
              <a:gdLst/>
              <a:ahLst/>
              <a:cxnLst/>
              <a:rect l="l" t="t" r="r" b="b"/>
              <a:pathLst>
                <a:path w="2134870" h="3402330" extrusionOk="0">
                  <a:moveTo>
                    <a:pt x="2027174" y="951738"/>
                  </a:moveTo>
                  <a:cubicBezTo>
                    <a:pt x="2045081" y="951738"/>
                    <a:pt x="2063623" y="957834"/>
                    <a:pt x="2077593" y="968883"/>
                  </a:cubicBezTo>
                  <a:cubicBezTo>
                    <a:pt x="2106676" y="990600"/>
                    <a:pt x="2125726" y="1030859"/>
                    <a:pt x="2133219" y="1089152"/>
                  </a:cubicBezTo>
                  <a:cubicBezTo>
                    <a:pt x="2134870" y="1102487"/>
                    <a:pt x="2133854" y="1112647"/>
                    <a:pt x="2129282" y="1116838"/>
                  </a:cubicBezTo>
                  <a:cubicBezTo>
                    <a:pt x="2125218" y="1120013"/>
                    <a:pt x="2117725" y="1121410"/>
                    <a:pt x="2107819" y="1121410"/>
                  </a:cubicBezTo>
                  <a:cubicBezTo>
                    <a:pt x="2088261" y="1121410"/>
                    <a:pt x="2059686" y="1116330"/>
                    <a:pt x="2031619" y="1111631"/>
                  </a:cubicBezTo>
                  <a:lnTo>
                    <a:pt x="1997710" y="1106170"/>
                  </a:lnTo>
                  <a:cubicBezTo>
                    <a:pt x="1974342" y="1102487"/>
                    <a:pt x="1961388" y="1095248"/>
                    <a:pt x="1957578" y="1083945"/>
                  </a:cubicBezTo>
                  <a:cubicBezTo>
                    <a:pt x="1953768" y="1072642"/>
                    <a:pt x="1951736" y="1036701"/>
                    <a:pt x="2023491" y="951865"/>
                  </a:cubicBezTo>
                  <a:cubicBezTo>
                    <a:pt x="2024761" y="951865"/>
                    <a:pt x="2025904" y="951738"/>
                    <a:pt x="2027174" y="951738"/>
                  </a:cubicBezTo>
                  <a:close/>
                  <a:moveTo>
                    <a:pt x="2026666" y="911733"/>
                  </a:moveTo>
                  <a:cubicBezTo>
                    <a:pt x="2020570" y="911733"/>
                    <a:pt x="2014474" y="912114"/>
                    <a:pt x="2008505" y="913003"/>
                  </a:cubicBezTo>
                  <a:lnTo>
                    <a:pt x="2001393" y="914019"/>
                  </a:lnTo>
                  <a:lnTo>
                    <a:pt x="1997202" y="919099"/>
                  </a:lnTo>
                  <a:cubicBezTo>
                    <a:pt x="1930273" y="997585"/>
                    <a:pt x="1904111" y="1055751"/>
                    <a:pt x="1918970" y="1096645"/>
                  </a:cubicBezTo>
                  <a:lnTo>
                    <a:pt x="1920621" y="1100201"/>
                  </a:lnTo>
                  <a:cubicBezTo>
                    <a:pt x="1931035" y="1123696"/>
                    <a:pt x="1954784" y="1138047"/>
                    <a:pt x="1990852" y="1143635"/>
                  </a:cubicBezTo>
                  <a:lnTo>
                    <a:pt x="2023872" y="1149604"/>
                  </a:lnTo>
                  <a:cubicBezTo>
                    <a:pt x="2054860" y="1155065"/>
                    <a:pt x="2081403" y="1159637"/>
                    <a:pt x="2103628" y="1159637"/>
                  </a:cubicBezTo>
                  <a:cubicBezTo>
                    <a:pt x="2115312" y="1159637"/>
                    <a:pt x="2125726" y="1158367"/>
                    <a:pt x="2134870" y="1155319"/>
                  </a:cubicBezTo>
                  <a:lnTo>
                    <a:pt x="2134870" y="1155319"/>
                  </a:lnTo>
                  <a:lnTo>
                    <a:pt x="2134870" y="972185"/>
                  </a:lnTo>
                  <a:lnTo>
                    <a:pt x="2134870" y="972185"/>
                  </a:lnTo>
                  <a:cubicBezTo>
                    <a:pt x="2124837" y="957326"/>
                    <a:pt x="2113153" y="945134"/>
                    <a:pt x="2099818" y="935355"/>
                  </a:cubicBezTo>
                  <a:cubicBezTo>
                    <a:pt x="2078863" y="919988"/>
                    <a:pt x="2053209" y="911733"/>
                    <a:pt x="2026920" y="911733"/>
                  </a:cubicBezTo>
                  <a:close/>
                  <a:moveTo>
                    <a:pt x="1980311" y="0"/>
                  </a:moveTo>
                  <a:cubicBezTo>
                    <a:pt x="1856740" y="0"/>
                    <a:pt x="1654048" y="12446"/>
                    <a:pt x="1427480" y="75819"/>
                  </a:cubicBezTo>
                  <a:cubicBezTo>
                    <a:pt x="1368679" y="92202"/>
                    <a:pt x="1352169" y="162306"/>
                    <a:pt x="1336294" y="228854"/>
                  </a:cubicBezTo>
                  <a:cubicBezTo>
                    <a:pt x="1321562" y="288417"/>
                    <a:pt x="1306830" y="350139"/>
                    <a:pt x="1265936" y="370459"/>
                  </a:cubicBezTo>
                  <a:cubicBezTo>
                    <a:pt x="1260602" y="372999"/>
                    <a:pt x="1253617" y="374142"/>
                    <a:pt x="1245489" y="374142"/>
                  </a:cubicBezTo>
                  <a:cubicBezTo>
                    <a:pt x="1212850" y="374142"/>
                    <a:pt x="1160907" y="355854"/>
                    <a:pt x="1114425" y="339217"/>
                  </a:cubicBezTo>
                  <a:cubicBezTo>
                    <a:pt x="1058672" y="318770"/>
                    <a:pt x="1004824" y="299466"/>
                    <a:pt x="961517" y="299466"/>
                  </a:cubicBezTo>
                  <a:cubicBezTo>
                    <a:pt x="941578" y="299466"/>
                    <a:pt x="923798" y="303530"/>
                    <a:pt x="909066" y="313436"/>
                  </a:cubicBezTo>
                  <a:cubicBezTo>
                    <a:pt x="736092" y="431419"/>
                    <a:pt x="585724" y="580517"/>
                    <a:pt x="468757" y="753618"/>
                  </a:cubicBezTo>
                  <a:cubicBezTo>
                    <a:pt x="0" y="1439545"/>
                    <a:pt x="50800" y="1624711"/>
                    <a:pt x="83693" y="1747520"/>
                  </a:cubicBezTo>
                  <a:cubicBezTo>
                    <a:pt x="92075" y="1778508"/>
                    <a:pt x="98806" y="1803527"/>
                    <a:pt x="95758" y="1830832"/>
                  </a:cubicBezTo>
                  <a:lnTo>
                    <a:pt x="91567" y="1872742"/>
                  </a:lnTo>
                  <a:lnTo>
                    <a:pt x="91567" y="1872742"/>
                  </a:lnTo>
                  <a:lnTo>
                    <a:pt x="866902" y="1357376"/>
                  </a:lnTo>
                  <a:cubicBezTo>
                    <a:pt x="871220" y="1388999"/>
                    <a:pt x="865759" y="1449832"/>
                    <a:pt x="790829" y="1517777"/>
                  </a:cubicBezTo>
                  <a:lnTo>
                    <a:pt x="212852" y="2043049"/>
                  </a:lnTo>
                  <a:lnTo>
                    <a:pt x="591185" y="2458339"/>
                  </a:lnTo>
                  <a:lnTo>
                    <a:pt x="605282" y="2450973"/>
                  </a:lnTo>
                  <a:cubicBezTo>
                    <a:pt x="625348" y="2439924"/>
                    <a:pt x="1090295" y="2184654"/>
                    <a:pt x="1151382" y="2129409"/>
                  </a:cubicBezTo>
                  <a:cubicBezTo>
                    <a:pt x="1212469" y="2074164"/>
                    <a:pt x="1458722" y="1901952"/>
                    <a:pt x="1495933" y="1883283"/>
                  </a:cubicBezTo>
                  <a:cubicBezTo>
                    <a:pt x="1499362" y="1881632"/>
                    <a:pt x="1505966" y="1880743"/>
                    <a:pt x="1514729" y="1880743"/>
                  </a:cubicBezTo>
                  <a:cubicBezTo>
                    <a:pt x="1549781" y="1880743"/>
                    <a:pt x="1617726" y="1894840"/>
                    <a:pt x="1639697" y="1926590"/>
                  </a:cubicBezTo>
                  <a:cubicBezTo>
                    <a:pt x="1652524" y="1945767"/>
                    <a:pt x="1642618" y="1969643"/>
                    <a:pt x="1609725" y="2000504"/>
                  </a:cubicBezTo>
                  <a:cubicBezTo>
                    <a:pt x="1477010" y="2121154"/>
                    <a:pt x="764032" y="2601341"/>
                    <a:pt x="757301" y="2605405"/>
                  </a:cubicBezTo>
                  <a:lnTo>
                    <a:pt x="734822" y="2620645"/>
                  </a:lnTo>
                  <a:lnTo>
                    <a:pt x="755269" y="2637536"/>
                  </a:lnTo>
                  <a:cubicBezTo>
                    <a:pt x="771906" y="2650744"/>
                    <a:pt x="1168019" y="2969260"/>
                    <a:pt x="1300226" y="3042666"/>
                  </a:cubicBezTo>
                  <a:lnTo>
                    <a:pt x="1448054" y="3124200"/>
                  </a:lnTo>
                  <a:lnTo>
                    <a:pt x="1458468" y="3110992"/>
                  </a:lnTo>
                  <a:cubicBezTo>
                    <a:pt x="1464056" y="3104134"/>
                    <a:pt x="1986534" y="2439162"/>
                    <a:pt x="2049653" y="2366772"/>
                  </a:cubicBezTo>
                  <a:cubicBezTo>
                    <a:pt x="2073402" y="2339086"/>
                    <a:pt x="2106676" y="2321941"/>
                    <a:pt x="2134616" y="2314956"/>
                  </a:cubicBezTo>
                  <a:lnTo>
                    <a:pt x="2134616" y="2314956"/>
                  </a:lnTo>
                  <a:lnTo>
                    <a:pt x="2134616" y="2275205"/>
                  </a:lnTo>
                  <a:lnTo>
                    <a:pt x="2134616" y="2275205"/>
                  </a:lnTo>
                  <a:cubicBezTo>
                    <a:pt x="2093722" y="2283587"/>
                    <a:pt x="2048256" y="2310003"/>
                    <a:pt x="2021205" y="2341626"/>
                  </a:cubicBezTo>
                  <a:cubicBezTo>
                    <a:pt x="1961769" y="2410206"/>
                    <a:pt x="1515618" y="2976372"/>
                    <a:pt x="1438910" y="3074289"/>
                  </a:cubicBezTo>
                  <a:lnTo>
                    <a:pt x="1320927" y="3008757"/>
                  </a:lnTo>
                  <a:cubicBezTo>
                    <a:pt x="1208659" y="2946146"/>
                    <a:pt x="887476" y="2691511"/>
                    <a:pt x="802386" y="2624328"/>
                  </a:cubicBezTo>
                  <a:cubicBezTo>
                    <a:pt x="927227" y="2539619"/>
                    <a:pt x="1514475" y="2142363"/>
                    <a:pt x="1637030" y="2030603"/>
                  </a:cubicBezTo>
                  <a:cubicBezTo>
                    <a:pt x="1701800" y="1971548"/>
                    <a:pt x="1687449" y="1927098"/>
                    <a:pt x="1673352" y="1905127"/>
                  </a:cubicBezTo>
                  <a:cubicBezTo>
                    <a:pt x="1644650" y="1862836"/>
                    <a:pt x="1568323" y="1842389"/>
                    <a:pt x="1517523" y="1842389"/>
                  </a:cubicBezTo>
                  <a:cubicBezTo>
                    <a:pt x="1501394" y="1842389"/>
                    <a:pt x="1487805" y="1844421"/>
                    <a:pt x="1479169" y="1848612"/>
                  </a:cubicBezTo>
                  <a:cubicBezTo>
                    <a:pt x="1435608" y="1870075"/>
                    <a:pt x="1185037" y="2047494"/>
                    <a:pt x="1125474" y="2100961"/>
                  </a:cubicBezTo>
                  <a:cubicBezTo>
                    <a:pt x="1080643" y="2141474"/>
                    <a:pt x="770382" y="2316099"/>
                    <a:pt x="600837" y="2409825"/>
                  </a:cubicBezTo>
                  <a:lnTo>
                    <a:pt x="270256" y="2045589"/>
                  </a:lnTo>
                  <a:lnTo>
                    <a:pt x="817880" y="1546860"/>
                  </a:lnTo>
                  <a:cubicBezTo>
                    <a:pt x="944118" y="1431290"/>
                    <a:pt x="901954" y="1326642"/>
                    <a:pt x="897636" y="1316609"/>
                  </a:cubicBezTo>
                  <a:lnTo>
                    <a:pt x="888365" y="1295781"/>
                  </a:lnTo>
                  <a:lnTo>
                    <a:pt x="135509" y="1795780"/>
                  </a:lnTo>
                  <a:cubicBezTo>
                    <a:pt x="132969" y="1775333"/>
                    <a:pt x="128524" y="1755648"/>
                    <a:pt x="122301" y="1736725"/>
                  </a:cubicBezTo>
                  <a:cubicBezTo>
                    <a:pt x="91313" y="1620647"/>
                    <a:pt x="44323" y="1446657"/>
                    <a:pt x="502412" y="775589"/>
                  </a:cubicBezTo>
                  <a:cubicBezTo>
                    <a:pt x="616966" y="606679"/>
                    <a:pt x="763270" y="460502"/>
                    <a:pt x="932053" y="345567"/>
                  </a:cubicBezTo>
                  <a:cubicBezTo>
                    <a:pt x="939165" y="340741"/>
                    <a:pt x="949071" y="338836"/>
                    <a:pt x="960882" y="338836"/>
                  </a:cubicBezTo>
                  <a:cubicBezTo>
                    <a:pt x="997204" y="338836"/>
                    <a:pt x="1051941" y="358140"/>
                    <a:pt x="1101344" y="375412"/>
                  </a:cubicBezTo>
                  <a:cubicBezTo>
                    <a:pt x="1154557" y="394208"/>
                    <a:pt x="1205738" y="412623"/>
                    <a:pt x="1245743" y="412623"/>
                  </a:cubicBezTo>
                  <a:cubicBezTo>
                    <a:pt x="1259840" y="412623"/>
                    <a:pt x="1272540" y="410337"/>
                    <a:pt x="1283462" y="404876"/>
                  </a:cubicBezTo>
                  <a:cubicBezTo>
                    <a:pt x="1342390" y="376555"/>
                    <a:pt x="1359535" y="302895"/>
                    <a:pt x="1375410" y="236347"/>
                  </a:cubicBezTo>
                  <a:cubicBezTo>
                    <a:pt x="1389253" y="177165"/>
                    <a:pt x="1402842" y="122428"/>
                    <a:pt x="1439164" y="111633"/>
                  </a:cubicBezTo>
                  <a:cubicBezTo>
                    <a:pt x="1662176" y="49022"/>
                    <a:pt x="1861820" y="37211"/>
                    <a:pt x="1982089" y="37211"/>
                  </a:cubicBezTo>
                  <a:cubicBezTo>
                    <a:pt x="2043557" y="37211"/>
                    <a:pt x="2084324" y="40259"/>
                    <a:pt x="2096897" y="41275"/>
                  </a:cubicBezTo>
                  <a:lnTo>
                    <a:pt x="2134743" y="64643"/>
                  </a:lnTo>
                  <a:lnTo>
                    <a:pt x="2134743" y="20574"/>
                  </a:lnTo>
                  <a:lnTo>
                    <a:pt x="2110105" y="5334"/>
                  </a:lnTo>
                  <a:lnTo>
                    <a:pt x="2105660" y="5080"/>
                  </a:lnTo>
                  <a:cubicBezTo>
                    <a:pt x="2104263" y="4826"/>
                    <a:pt x="2057908" y="0"/>
                    <a:pt x="1980311" y="0"/>
                  </a:cubicBezTo>
                  <a:close/>
                  <a:moveTo>
                    <a:pt x="2134743" y="2390013"/>
                  </a:moveTo>
                  <a:cubicBezTo>
                    <a:pt x="2004949" y="2605532"/>
                    <a:pt x="1628775" y="3201797"/>
                    <a:pt x="1624584" y="3209163"/>
                  </a:cubicBezTo>
                  <a:lnTo>
                    <a:pt x="1611249" y="3230245"/>
                  </a:lnTo>
                  <a:lnTo>
                    <a:pt x="1635252" y="3237992"/>
                  </a:lnTo>
                  <a:cubicBezTo>
                    <a:pt x="1638808" y="3238627"/>
                    <a:pt x="1981835" y="3354832"/>
                    <a:pt x="2134743" y="3402330"/>
                  </a:cubicBezTo>
                  <a:lnTo>
                    <a:pt x="2134743" y="3402330"/>
                  </a:lnTo>
                  <a:lnTo>
                    <a:pt x="2134743" y="3361182"/>
                  </a:lnTo>
                  <a:lnTo>
                    <a:pt x="2134743" y="3361182"/>
                  </a:lnTo>
                  <a:cubicBezTo>
                    <a:pt x="2002028" y="3319145"/>
                    <a:pt x="1749679" y="3234944"/>
                    <a:pt x="1672082" y="3208782"/>
                  </a:cubicBezTo>
                  <a:cubicBezTo>
                    <a:pt x="1735963" y="3107309"/>
                    <a:pt x="2001520" y="2684907"/>
                    <a:pt x="2134743" y="2467991"/>
                  </a:cubicBezTo>
                  <a:lnTo>
                    <a:pt x="2134743" y="2467991"/>
                  </a:lnTo>
                  <a:lnTo>
                    <a:pt x="2134743" y="2390140"/>
                  </a:ln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47625" y="268478"/>
              <a:ext cx="1033018" cy="915924"/>
            </a:xfrm>
            <a:custGeom>
              <a:avLst/>
              <a:gdLst/>
              <a:ahLst/>
              <a:cxnLst/>
              <a:rect l="l" t="t" r="r" b="b"/>
              <a:pathLst>
                <a:path w="1033018" h="915924" extrusionOk="0">
                  <a:moveTo>
                    <a:pt x="687705" y="0"/>
                  </a:moveTo>
                  <a:cubicBezTo>
                    <a:pt x="668655" y="0"/>
                    <a:pt x="650494" y="5207"/>
                    <a:pt x="634111" y="17018"/>
                  </a:cubicBezTo>
                  <a:cubicBezTo>
                    <a:pt x="506476" y="108966"/>
                    <a:pt x="532257" y="198755"/>
                    <a:pt x="532257" y="198755"/>
                  </a:cubicBezTo>
                  <a:cubicBezTo>
                    <a:pt x="594868" y="301117"/>
                    <a:pt x="632079" y="339090"/>
                    <a:pt x="688975" y="339090"/>
                  </a:cubicBezTo>
                  <a:cubicBezTo>
                    <a:pt x="726186" y="339090"/>
                    <a:pt x="771652" y="322834"/>
                    <a:pt x="838073" y="297688"/>
                  </a:cubicBezTo>
                  <a:cubicBezTo>
                    <a:pt x="984504" y="242189"/>
                    <a:pt x="817626" y="0"/>
                    <a:pt x="687832" y="0"/>
                  </a:cubicBezTo>
                  <a:close/>
                  <a:moveTo>
                    <a:pt x="192024" y="458597"/>
                  </a:moveTo>
                  <a:cubicBezTo>
                    <a:pt x="109474" y="458597"/>
                    <a:pt x="27559" y="490728"/>
                    <a:pt x="18796" y="559435"/>
                  </a:cubicBezTo>
                  <a:lnTo>
                    <a:pt x="18796" y="559435"/>
                  </a:lnTo>
                  <a:lnTo>
                    <a:pt x="18669" y="560832"/>
                  </a:lnTo>
                  <a:cubicBezTo>
                    <a:pt x="0" y="716026"/>
                    <a:pt x="82804" y="757936"/>
                    <a:pt x="82804" y="757936"/>
                  </a:cubicBezTo>
                  <a:cubicBezTo>
                    <a:pt x="132588" y="767969"/>
                    <a:pt x="170815" y="773684"/>
                    <a:pt x="201295" y="773684"/>
                  </a:cubicBezTo>
                  <a:cubicBezTo>
                    <a:pt x="290068" y="773684"/>
                    <a:pt x="312801" y="725932"/>
                    <a:pt x="363474" y="602107"/>
                  </a:cubicBezTo>
                  <a:cubicBezTo>
                    <a:pt x="401320" y="509524"/>
                    <a:pt x="296037" y="458597"/>
                    <a:pt x="192024" y="458597"/>
                  </a:cubicBezTo>
                  <a:close/>
                  <a:moveTo>
                    <a:pt x="739902" y="606679"/>
                  </a:moveTo>
                  <a:cubicBezTo>
                    <a:pt x="726567" y="606679"/>
                    <a:pt x="714248" y="610235"/>
                    <a:pt x="703580" y="617982"/>
                  </a:cubicBezTo>
                  <a:cubicBezTo>
                    <a:pt x="601599" y="692023"/>
                    <a:pt x="565658" y="647065"/>
                    <a:pt x="591439" y="775081"/>
                  </a:cubicBezTo>
                  <a:cubicBezTo>
                    <a:pt x="610362" y="870077"/>
                    <a:pt x="696976" y="915924"/>
                    <a:pt x="797560" y="915924"/>
                  </a:cubicBezTo>
                  <a:cubicBezTo>
                    <a:pt x="833247" y="915924"/>
                    <a:pt x="870712" y="910082"/>
                    <a:pt x="907415" y="898652"/>
                  </a:cubicBezTo>
                  <a:cubicBezTo>
                    <a:pt x="1033018" y="859663"/>
                    <a:pt x="852551" y="606552"/>
                    <a:pt x="740029" y="606552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7"/>
          <p:cNvSpPr txBox="1"/>
          <p:nvPr/>
        </p:nvSpPr>
        <p:spPr>
          <a:xfrm>
            <a:off x="2319272" y="1390000"/>
            <a:ext cx="287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GİRİŞ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2750600" y="2739275"/>
            <a:ext cx="10803000" cy="4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Öğrencinin dikkatinin konuya çekildiği, Meraklarının uyandırıldığı, 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Hazır bulunuşlukları ile ilgili bilgi edinildiği, Öğrencinin motivasyonunun sağlandığı, Hedeften haberdar edildiği bölümdür.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620000" y="8066550"/>
            <a:ext cx="6933600" cy="1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86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1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Siz, bir dersin giriş kısmında nasıl etkinlikler yapardınız?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/>
          <p:nvPr/>
        </p:nvSpPr>
        <p:spPr>
          <a:xfrm>
            <a:off x="0" y="-914400"/>
            <a:ext cx="18288000" cy="12115800"/>
          </a:xfrm>
          <a:custGeom>
            <a:avLst/>
            <a:gdLst/>
            <a:ahLst/>
            <a:cxnLst/>
            <a:rect l="l" t="t" r="r" b="b"/>
            <a:pathLst>
              <a:path w="18288000" h="12115800" extrusionOk="0">
                <a:moveTo>
                  <a:pt x="0" y="0"/>
                </a:moveTo>
                <a:lnTo>
                  <a:pt x="18288000" y="0"/>
                </a:lnTo>
                <a:lnTo>
                  <a:pt x="18288000" y="12115800"/>
                </a:lnTo>
                <a:lnTo>
                  <a:pt x="0" y="1211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74" name="Google Shape;174;p8"/>
          <p:cNvSpPr/>
          <p:nvPr/>
        </p:nvSpPr>
        <p:spPr>
          <a:xfrm>
            <a:off x="0" y="9301543"/>
            <a:ext cx="1892827" cy="1970913"/>
          </a:xfrm>
          <a:custGeom>
            <a:avLst/>
            <a:gdLst/>
            <a:ahLst/>
            <a:cxnLst/>
            <a:rect l="l" t="t" r="r" b="b"/>
            <a:pathLst>
              <a:path w="1892827" h="1970913" extrusionOk="0">
                <a:moveTo>
                  <a:pt x="0" y="0"/>
                </a:moveTo>
                <a:lnTo>
                  <a:pt x="1892827" y="0"/>
                </a:lnTo>
                <a:lnTo>
                  <a:pt x="1892827" y="1970913"/>
                </a:lnTo>
                <a:lnTo>
                  <a:pt x="0" y="1970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75" name="Google Shape;175;p8"/>
          <p:cNvSpPr/>
          <p:nvPr/>
        </p:nvSpPr>
        <p:spPr>
          <a:xfrm>
            <a:off x="-1651" y="-926063"/>
            <a:ext cx="3114427" cy="647195"/>
          </a:xfrm>
          <a:custGeom>
            <a:avLst/>
            <a:gdLst/>
            <a:ahLst/>
            <a:cxnLst/>
            <a:rect l="l" t="t" r="r" b="b"/>
            <a:pathLst>
              <a:path w="3114421" h="647192" extrusionOk="0">
                <a:moveTo>
                  <a:pt x="1651" y="0"/>
                </a:moveTo>
                <a:cubicBezTo>
                  <a:pt x="0" y="340233"/>
                  <a:pt x="201803" y="572135"/>
                  <a:pt x="459613" y="598932"/>
                </a:cubicBezTo>
                <a:cubicBezTo>
                  <a:pt x="504825" y="603631"/>
                  <a:pt x="545846" y="606044"/>
                  <a:pt x="583438" y="606044"/>
                </a:cubicBezTo>
                <a:cubicBezTo>
                  <a:pt x="760603" y="606044"/>
                  <a:pt x="860933" y="551434"/>
                  <a:pt x="963295" y="419481"/>
                </a:cubicBezTo>
                <a:cubicBezTo>
                  <a:pt x="997712" y="374015"/>
                  <a:pt x="1025144" y="324231"/>
                  <a:pt x="1045845" y="271145"/>
                </a:cubicBezTo>
                <a:cubicBezTo>
                  <a:pt x="1116330" y="469773"/>
                  <a:pt x="1275461" y="593217"/>
                  <a:pt x="1464564" y="612775"/>
                </a:cubicBezTo>
                <a:cubicBezTo>
                  <a:pt x="1515999" y="618109"/>
                  <a:pt x="1561973" y="621030"/>
                  <a:pt x="1603629" y="621030"/>
                </a:cubicBezTo>
                <a:cubicBezTo>
                  <a:pt x="1771269" y="621030"/>
                  <a:pt x="1868424" y="573659"/>
                  <a:pt x="1967865" y="445516"/>
                </a:cubicBezTo>
                <a:cubicBezTo>
                  <a:pt x="2002282" y="400050"/>
                  <a:pt x="2030349" y="349631"/>
                  <a:pt x="2051050" y="296037"/>
                </a:cubicBezTo>
                <a:cubicBezTo>
                  <a:pt x="2121535" y="495300"/>
                  <a:pt x="2280666" y="619379"/>
                  <a:pt x="2469642" y="638937"/>
                </a:cubicBezTo>
                <a:cubicBezTo>
                  <a:pt x="2521204" y="644271"/>
                  <a:pt x="2567432" y="647192"/>
                  <a:pt x="2609215" y="647192"/>
                </a:cubicBezTo>
                <a:cubicBezTo>
                  <a:pt x="2776220" y="647192"/>
                  <a:pt x="2873756" y="600075"/>
                  <a:pt x="2972943" y="471551"/>
                </a:cubicBezTo>
                <a:cubicBezTo>
                  <a:pt x="3096895" y="310769"/>
                  <a:pt x="3114421" y="77978"/>
                  <a:pt x="3114421" y="77978"/>
                </a:cubicBezTo>
                <a:lnTo>
                  <a:pt x="3044952" y="76200"/>
                </a:lnTo>
                <a:lnTo>
                  <a:pt x="3017647" y="75438"/>
                </a:lnTo>
                <a:lnTo>
                  <a:pt x="3017647" y="75438"/>
                </a:lnTo>
                <a:cubicBezTo>
                  <a:pt x="3017647" y="75692"/>
                  <a:pt x="2994025" y="261874"/>
                  <a:pt x="2921127" y="386715"/>
                </a:cubicBezTo>
                <a:cubicBezTo>
                  <a:pt x="2848229" y="511556"/>
                  <a:pt x="2725166" y="515620"/>
                  <a:pt x="2629789" y="528447"/>
                </a:cubicBezTo>
                <a:cubicBezTo>
                  <a:pt x="2603500" y="532003"/>
                  <a:pt x="2581910" y="534289"/>
                  <a:pt x="2560701" y="534289"/>
                </a:cubicBezTo>
                <a:cubicBezTo>
                  <a:pt x="2505202" y="534289"/>
                  <a:pt x="2453513" y="518414"/>
                  <a:pt x="2331593" y="467106"/>
                </a:cubicBezTo>
                <a:cubicBezTo>
                  <a:pt x="2163318" y="396367"/>
                  <a:pt x="2140077" y="52705"/>
                  <a:pt x="2140077" y="52705"/>
                </a:cubicBezTo>
                <a:lnTo>
                  <a:pt x="2010537" y="49403"/>
                </a:lnTo>
                <a:lnTo>
                  <a:pt x="2010537" y="49403"/>
                </a:lnTo>
                <a:cubicBezTo>
                  <a:pt x="2010537" y="51816"/>
                  <a:pt x="2010410" y="53721"/>
                  <a:pt x="2010918" y="56134"/>
                </a:cubicBezTo>
                <a:cubicBezTo>
                  <a:pt x="2005838" y="90170"/>
                  <a:pt x="1980438" y="249682"/>
                  <a:pt x="1915160" y="361315"/>
                </a:cubicBezTo>
                <a:cubicBezTo>
                  <a:pt x="1842262" y="486156"/>
                  <a:pt x="1768983" y="488442"/>
                  <a:pt x="1624838" y="490220"/>
                </a:cubicBezTo>
                <a:cubicBezTo>
                  <a:pt x="1577848" y="490855"/>
                  <a:pt x="1547876" y="494030"/>
                  <a:pt x="1519682" y="494030"/>
                </a:cubicBezTo>
                <a:cubicBezTo>
                  <a:pt x="1472946" y="494030"/>
                  <a:pt x="1431417" y="485140"/>
                  <a:pt x="1326388" y="441071"/>
                </a:cubicBezTo>
                <a:cubicBezTo>
                  <a:pt x="1158240" y="370205"/>
                  <a:pt x="1135634" y="27305"/>
                  <a:pt x="1135634" y="27305"/>
                </a:cubicBezTo>
                <a:lnTo>
                  <a:pt x="1006221" y="24003"/>
                </a:lnTo>
                <a:cubicBezTo>
                  <a:pt x="1006094" y="28321"/>
                  <a:pt x="1006602" y="31877"/>
                  <a:pt x="1006475" y="36195"/>
                </a:cubicBezTo>
                <a:cubicBezTo>
                  <a:pt x="999871" y="79883"/>
                  <a:pt x="973582" y="229616"/>
                  <a:pt x="912114" y="335280"/>
                </a:cubicBezTo>
                <a:cubicBezTo>
                  <a:pt x="844931" y="450469"/>
                  <a:pt x="735584" y="476885"/>
                  <a:pt x="643509" y="476885"/>
                </a:cubicBezTo>
                <a:cubicBezTo>
                  <a:pt x="635762" y="476885"/>
                  <a:pt x="628269" y="476758"/>
                  <a:pt x="620776" y="476377"/>
                </a:cubicBezTo>
                <a:cubicBezTo>
                  <a:pt x="495554" y="471297"/>
                  <a:pt x="437515" y="489966"/>
                  <a:pt x="280797" y="395732"/>
                </a:cubicBezTo>
                <a:cubicBezTo>
                  <a:pt x="117475" y="297561"/>
                  <a:pt x="131191" y="1270"/>
                  <a:pt x="131191" y="1270"/>
                </a:cubicBezTo>
                <a:lnTo>
                  <a:pt x="89916" y="0"/>
                </a:lnTo>
                <a:close/>
              </a:path>
            </a:pathLst>
          </a:custGeom>
          <a:solidFill>
            <a:srgbClr val="0080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2663085" y="347662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77" name="Google Shape;177;p8"/>
          <p:cNvSpPr/>
          <p:nvPr/>
        </p:nvSpPr>
        <p:spPr>
          <a:xfrm>
            <a:off x="2663085" y="421957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78" name="Google Shape;178;p8"/>
          <p:cNvSpPr/>
          <p:nvPr/>
        </p:nvSpPr>
        <p:spPr>
          <a:xfrm>
            <a:off x="2663085" y="496252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79" name="Google Shape;179;p8"/>
          <p:cNvSpPr/>
          <p:nvPr/>
        </p:nvSpPr>
        <p:spPr>
          <a:xfrm>
            <a:off x="2663085" y="570547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80" name="Google Shape;180;p8"/>
          <p:cNvSpPr/>
          <p:nvPr/>
        </p:nvSpPr>
        <p:spPr>
          <a:xfrm>
            <a:off x="2663085" y="644842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81" name="Google Shape;181;p8"/>
          <p:cNvSpPr/>
          <p:nvPr/>
        </p:nvSpPr>
        <p:spPr>
          <a:xfrm>
            <a:off x="2663085" y="719137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82" name="Google Shape;182;p8"/>
          <p:cNvSpPr/>
          <p:nvPr/>
        </p:nvSpPr>
        <p:spPr>
          <a:xfrm>
            <a:off x="2663085" y="793432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grpSp>
        <p:nvGrpSpPr>
          <p:cNvPr id="183" name="Google Shape;183;p8"/>
          <p:cNvGrpSpPr/>
          <p:nvPr/>
        </p:nvGrpSpPr>
        <p:grpSpPr>
          <a:xfrm>
            <a:off x="16153308" y="879231"/>
            <a:ext cx="2134874" cy="3402327"/>
            <a:chOff x="27178" y="63500"/>
            <a:chExt cx="2134870" cy="3402330"/>
          </a:xfrm>
        </p:grpSpPr>
        <p:sp>
          <p:nvSpPr>
            <p:cNvPr id="184" name="Google Shape;184;p8"/>
            <p:cNvSpPr/>
            <p:nvPr/>
          </p:nvSpPr>
          <p:spPr>
            <a:xfrm>
              <a:off x="27178" y="63500"/>
              <a:ext cx="2134870" cy="3402330"/>
            </a:xfrm>
            <a:custGeom>
              <a:avLst/>
              <a:gdLst/>
              <a:ahLst/>
              <a:cxnLst/>
              <a:rect l="l" t="t" r="r" b="b"/>
              <a:pathLst>
                <a:path w="2134870" h="3402330" extrusionOk="0">
                  <a:moveTo>
                    <a:pt x="2027174" y="951738"/>
                  </a:moveTo>
                  <a:cubicBezTo>
                    <a:pt x="2045081" y="951738"/>
                    <a:pt x="2063623" y="957834"/>
                    <a:pt x="2077593" y="968883"/>
                  </a:cubicBezTo>
                  <a:cubicBezTo>
                    <a:pt x="2106676" y="990600"/>
                    <a:pt x="2125726" y="1030859"/>
                    <a:pt x="2133219" y="1089152"/>
                  </a:cubicBezTo>
                  <a:cubicBezTo>
                    <a:pt x="2134870" y="1102487"/>
                    <a:pt x="2133854" y="1112647"/>
                    <a:pt x="2129282" y="1116838"/>
                  </a:cubicBezTo>
                  <a:cubicBezTo>
                    <a:pt x="2125218" y="1120013"/>
                    <a:pt x="2117725" y="1121410"/>
                    <a:pt x="2107819" y="1121410"/>
                  </a:cubicBezTo>
                  <a:cubicBezTo>
                    <a:pt x="2088261" y="1121410"/>
                    <a:pt x="2059686" y="1116330"/>
                    <a:pt x="2031619" y="1111631"/>
                  </a:cubicBezTo>
                  <a:lnTo>
                    <a:pt x="1997710" y="1106170"/>
                  </a:lnTo>
                  <a:cubicBezTo>
                    <a:pt x="1974342" y="1102487"/>
                    <a:pt x="1961388" y="1095248"/>
                    <a:pt x="1957578" y="1083945"/>
                  </a:cubicBezTo>
                  <a:cubicBezTo>
                    <a:pt x="1953768" y="1072642"/>
                    <a:pt x="1951736" y="1036701"/>
                    <a:pt x="2023491" y="951865"/>
                  </a:cubicBezTo>
                  <a:cubicBezTo>
                    <a:pt x="2024761" y="951865"/>
                    <a:pt x="2025904" y="951738"/>
                    <a:pt x="2027174" y="951738"/>
                  </a:cubicBezTo>
                  <a:close/>
                  <a:moveTo>
                    <a:pt x="2026666" y="911733"/>
                  </a:moveTo>
                  <a:cubicBezTo>
                    <a:pt x="2020570" y="911733"/>
                    <a:pt x="2014474" y="912114"/>
                    <a:pt x="2008505" y="913003"/>
                  </a:cubicBezTo>
                  <a:lnTo>
                    <a:pt x="2001393" y="914019"/>
                  </a:lnTo>
                  <a:lnTo>
                    <a:pt x="1997202" y="919099"/>
                  </a:lnTo>
                  <a:cubicBezTo>
                    <a:pt x="1930273" y="997585"/>
                    <a:pt x="1904111" y="1055751"/>
                    <a:pt x="1918970" y="1096645"/>
                  </a:cubicBezTo>
                  <a:lnTo>
                    <a:pt x="1920621" y="1100201"/>
                  </a:lnTo>
                  <a:cubicBezTo>
                    <a:pt x="1931035" y="1123696"/>
                    <a:pt x="1954784" y="1138047"/>
                    <a:pt x="1990852" y="1143635"/>
                  </a:cubicBezTo>
                  <a:lnTo>
                    <a:pt x="2023872" y="1149604"/>
                  </a:lnTo>
                  <a:cubicBezTo>
                    <a:pt x="2054860" y="1155065"/>
                    <a:pt x="2081403" y="1159637"/>
                    <a:pt x="2103628" y="1159637"/>
                  </a:cubicBezTo>
                  <a:cubicBezTo>
                    <a:pt x="2115312" y="1159637"/>
                    <a:pt x="2125726" y="1158367"/>
                    <a:pt x="2134870" y="1155319"/>
                  </a:cubicBezTo>
                  <a:lnTo>
                    <a:pt x="2134870" y="1155319"/>
                  </a:lnTo>
                  <a:lnTo>
                    <a:pt x="2134870" y="972185"/>
                  </a:lnTo>
                  <a:lnTo>
                    <a:pt x="2134870" y="972185"/>
                  </a:lnTo>
                  <a:cubicBezTo>
                    <a:pt x="2124837" y="957326"/>
                    <a:pt x="2113153" y="945134"/>
                    <a:pt x="2099818" y="935355"/>
                  </a:cubicBezTo>
                  <a:cubicBezTo>
                    <a:pt x="2078863" y="919988"/>
                    <a:pt x="2053209" y="911733"/>
                    <a:pt x="2026920" y="911733"/>
                  </a:cubicBezTo>
                  <a:close/>
                  <a:moveTo>
                    <a:pt x="1980311" y="0"/>
                  </a:moveTo>
                  <a:cubicBezTo>
                    <a:pt x="1856740" y="0"/>
                    <a:pt x="1654048" y="12446"/>
                    <a:pt x="1427480" y="75819"/>
                  </a:cubicBezTo>
                  <a:cubicBezTo>
                    <a:pt x="1368679" y="92202"/>
                    <a:pt x="1352169" y="162306"/>
                    <a:pt x="1336294" y="228854"/>
                  </a:cubicBezTo>
                  <a:cubicBezTo>
                    <a:pt x="1321562" y="288417"/>
                    <a:pt x="1306830" y="350139"/>
                    <a:pt x="1265936" y="370459"/>
                  </a:cubicBezTo>
                  <a:cubicBezTo>
                    <a:pt x="1260602" y="372999"/>
                    <a:pt x="1253617" y="374142"/>
                    <a:pt x="1245489" y="374142"/>
                  </a:cubicBezTo>
                  <a:cubicBezTo>
                    <a:pt x="1212850" y="374142"/>
                    <a:pt x="1160907" y="355854"/>
                    <a:pt x="1114425" y="339217"/>
                  </a:cubicBezTo>
                  <a:cubicBezTo>
                    <a:pt x="1058672" y="318770"/>
                    <a:pt x="1004824" y="299466"/>
                    <a:pt x="961517" y="299466"/>
                  </a:cubicBezTo>
                  <a:cubicBezTo>
                    <a:pt x="941578" y="299466"/>
                    <a:pt x="923798" y="303530"/>
                    <a:pt x="909066" y="313436"/>
                  </a:cubicBezTo>
                  <a:cubicBezTo>
                    <a:pt x="736092" y="431419"/>
                    <a:pt x="585724" y="580517"/>
                    <a:pt x="468757" y="753618"/>
                  </a:cubicBezTo>
                  <a:cubicBezTo>
                    <a:pt x="0" y="1439545"/>
                    <a:pt x="50800" y="1624711"/>
                    <a:pt x="83693" y="1747520"/>
                  </a:cubicBezTo>
                  <a:cubicBezTo>
                    <a:pt x="92075" y="1778508"/>
                    <a:pt x="98806" y="1803527"/>
                    <a:pt x="95758" y="1830832"/>
                  </a:cubicBezTo>
                  <a:lnTo>
                    <a:pt x="91567" y="1872742"/>
                  </a:lnTo>
                  <a:lnTo>
                    <a:pt x="91567" y="1872742"/>
                  </a:lnTo>
                  <a:lnTo>
                    <a:pt x="866902" y="1357376"/>
                  </a:lnTo>
                  <a:cubicBezTo>
                    <a:pt x="871220" y="1388999"/>
                    <a:pt x="865759" y="1449832"/>
                    <a:pt x="790829" y="1517777"/>
                  </a:cubicBezTo>
                  <a:lnTo>
                    <a:pt x="212852" y="2043049"/>
                  </a:lnTo>
                  <a:lnTo>
                    <a:pt x="591185" y="2458339"/>
                  </a:lnTo>
                  <a:lnTo>
                    <a:pt x="605282" y="2450973"/>
                  </a:lnTo>
                  <a:cubicBezTo>
                    <a:pt x="625348" y="2439924"/>
                    <a:pt x="1090295" y="2184654"/>
                    <a:pt x="1151382" y="2129409"/>
                  </a:cubicBezTo>
                  <a:cubicBezTo>
                    <a:pt x="1212469" y="2074164"/>
                    <a:pt x="1458722" y="1901952"/>
                    <a:pt x="1495933" y="1883283"/>
                  </a:cubicBezTo>
                  <a:cubicBezTo>
                    <a:pt x="1499362" y="1881632"/>
                    <a:pt x="1505966" y="1880743"/>
                    <a:pt x="1514729" y="1880743"/>
                  </a:cubicBezTo>
                  <a:cubicBezTo>
                    <a:pt x="1549781" y="1880743"/>
                    <a:pt x="1617726" y="1894840"/>
                    <a:pt x="1639697" y="1926590"/>
                  </a:cubicBezTo>
                  <a:cubicBezTo>
                    <a:pt x="1652524" y="1945767"/>
                    <a:pt x="1642618" y="1969643"/>
                    <a:pt x="1609725" y="2000504"/>
                  </a:cubicBezTo>
                  <a:cubicBezTo>
                    <a:pt x="1477010" y="2121154"/>
                    <a:pt x="764032" y="2601341"/>
                    <a:pt x="757301" y="2605405"/>
                  </a:cubicBezTo>
                  <a:lnTo>
                    <a:pt x="734822" y="2620645"/>
                  </a:lnTo>
                  <a:lnTo>
                    <a:pt x="755269" y="2637536"/>
                  </a:lnTo>
                  <a:cubicBezTo>
                    <a:pt x="771906" y="2650744"/>
                    <a:pt x="1168019" y="2969260"/>
                    <a:pt x="1300226" y="3042666"/>
                  </a:cubicBezTo>
                  <a:lnTo>
                    <a:pt x="1448054" y="3124200"/>
                  </a:lnTo>
                  <a:lnTo>
                    <a:pt x="1458468" y="3110992"/>
                  </a:lnTo>
                  <a:cubicBezTo>
                    <a:pt x="1464056" y="3104134"/>
                    <a:pt x="1986534" y="2439162"/>
                    <a:pt x="2049653" y="2366772"/>
                  </a:cubicBezTo>
                  <a:cubicBezTo>
                    <a:pt x="2073402" y="2339086"/>
                    <a:pt x="2106676" y="2321941"/>
                    <a:pt x="2134616" y="2314956"/>
                  </a:cubicBezTo>
                  <a:lnTo>
                    <a:pt x="2134616" y="2314956"/>
                  </a:lnTo>
                  <a:lnTo>
                    <a:pt x="2134616" y="2275205"/>
                  </a:lnTo>
                  <a:lnTo>
                    <a:pt x="2134616" y="2275205"/>
                  </a:lnTo>
                  <a:cubicBezTo>
                    <a:pt x="2093722" y="2283587"/>
                    <a:pt x="2048256" y="2310003"/>
                    <a:pt x="2021205" y="2341626"/>
                  </a:cubicBezTo>
                  <a:cubicBezTo>
                    <a:pt x="1961769" y="2410206"/>
                    <a:pt x="1515618" y="2976372"/>
                    <a:pt x="1438910" y="3074289"/>
                  </a:cubicBezTo>
                  <a:lnTo>
                    <a:pt x="1320927" y="3008757"/>
                  </a:lnTo>
                  <a:cubicBezTo>
                    <a:pt x="1208659" y="2946146"/>
                    <a:pt x="887476" y="2691511"/>
                    <a:pt x="802386" y="2624328"/>
                  </a:cubicBezTo>
                  <a:cubicBezTo>
                    <a:pt x="927227" y="2539619"/>
                    <a:pt x="1514475" y="2142363"/>
                    <a:pt x="1637030" y="2030603"/>
                  </a:cubicBezTo>
                  <a:cubicBezTo>
                    <a:pt x="1701800" y="1971548"/>
                    <a:pt x="1687449" y="1927098"/>
                    <a:pt x="1673352" y="1905127"/>
                  </a:cubicBezTo>
                  <a:cubicBezTo>
                    <a:pt x="1644650" y="1862836"/>
                    <a:pt x="1568323" y="1842389"/>
                    <a:pt x="1517523" y="1842389"/>
                  </a:cubicBezTo>
                  <a:cubicBezTo>
                    <a:pt x="1501394" y="1842389"/>
                    <a:pt x="1487805" y="1844421"/>
                    <a:pt x="1479169" y="1848612"/>
                  </a:cubicBezTo>
                  <a:cubicBezTo>
                    <a:pt x="1435608" y="1870075"/>
                    <a:pt x="1185037" y="2047494"/>
                    <a:pt x="1125474" y="2100961"/>
                  </a:cubicBezTo>
                  <a:cubicBezTo>
                    <a:pt x="1080643" y="2141474"/>
                    <a:pt x="770382" y="2316099"/>
                    <a:pt x="600837" y="2409825"/>
                  </a:cubicBezTo>
                  <a:lnTo>
                    <a:pt x="270256" y="2045589"/>
                  </a:lnTo>
                  <a:lnTo>
                    <a:pt x="817880" y="1546860"/>
                  </a:lnTo>
                  <a:cubicBezTo>
                    <a:pt x="944118" y="1431290"/>
                    <a:pt x="901954" y="1326642"/>
                    <a:pt x="897636" y="1316609"/>
                  </a:cubicBezTo>
                  <a:lnTo>
                    <a:pt x="888365" y="1295781"/>
                  </a:lnTo>
                  <a:lnTo>
                    <a:pt x="135509" y="1795780"/>
                  </a:lnTo>
                  <a:cubicBezTo>
                    <a:pt x="132969" y="1775333"/>
                    <a:pt x="128524" y="1755648"/>
                    <a:pt x="122301" y="1736725"/>
                  </a:cubicBezTo>
                  <a:cubicBezTo>
                    <a:pt x="91313" y="1620647"/>
                    <a:pt x="44323" y="1446657"/>
                    <a:pt x="502412" y="775589"/>
                  </a:cubicBezTo>
                  <a:cubicBezTo>
                    <a:pt x="616966" y="606679"/>
                    <a:pt x="763270" y="460502"/>
                    <a:pt x="932053" y="345567"/>
                  </a:cubicBezTo>
                  <a:cubicBezTo>
                    <a:pt x="939165" y="340741"/>
                    <a:pt x="949071" y="338836"/>
                    <a:pt x="960882" y="338836"/>
                  </a:cubicBezTo>
                  <a:cubicBezTo>
                    <a:pt x="997204" y="338836"/>
                    <a:pt x="1051941" y="358140"/>
                    <a:pt x="1101344" y="375412"/>
                  </a:cubicBezTo>
                  <a:cubicBezTo>
                    <a:pt x="1154557" y="394208"/>
                    <a:pt x="1205738" y="412623"/>
                    <a:pt x="1245743" y="412623"/>
                  </a:cubicBezTo>
                  <a:cubicBezTo>
                    <a:pt x="1259840" y="412623"/>
                    <a:pt x="1272540" y="410337"/>
                    <a:pt x="1283462" y="404876"/>
                  </a:cubicBezTo>
                  <a:cubicBezTo>
                    <a:pt x="1342390" y="376555"/>
                    <a:pt x="1359535" y="302895"/>
                    <a:pt x="1375410" y="236347"/>
                  </a:cubicBezTo>
                  <a:cubicBezTo>
                    <a:pt x="1389253" y="177165"/>
                    <a:pt x="1402842" y="122428"/>
                    <a:pt x="1439164" y="111633"/>
                  </a:cubicBezTo>
                  <a:cubicBezTo>
                    <a:pt x="1662176" y="49022"/>
                    <a:pt x="1861820" y="37211"/>
                    <a:pt x="1982089" y="37211"/>
                  </a:cubicBezTo>
                  <a:cubicBezTo>
                    <a:pt x="2043557" y="37211"/>
                    <a:pt x="2084324" y="40259"/>
                    <a:pt x="2096897" y="41275"/>
                  </a:cubicBezTo>
                  <a:lnTo>
                    <a:pt x="2134743" y="64643"/>
                  </a:lnTo>
                  <a:lnTo>
                    <a:pt x="2134743" y="20574"/>
                  </a:lnTo>
                  <a:lnTo>
                    <a:pt x="2110105" y="5334"/>
                  </a:lnTo>
                  <a:lnTo>
                    <a:pt x="2105660" y="5080"/>
                  </a:lnTo>
                  <a:cubicBezTo>
                    <a:pt x="2104263" y="4826"/>
                    <a:pt x="2057908" y="0"/>
                    <a:pt x="1980311" y="0"/>
                  </a:cubicBezTo>
                  <a:close/>
                  <a:moveTo>
                    <a:pt x="2134743" y="2390013"/>
                  </a:moveTo>
                  <a:cubicBezTo>
                    <a:pt x="2004949" y="2605532"/>
                    <a:pt x="1628775" y="3201797"/>
                    <a:pt x="1624584" y="3209163"/>
                  </a:cubicBezTo>
                  <a:lnTo>
                    <a:pt x="1611249" y="3230245"/>
                  </a:lnTo>
                  <a:lnTo>
                    <a:pt x="1635252" y="3237992"/>
                  </a:lnTo>
                  <a:cubicBezTo>
                    <a:pt x="1638808" y="3238627"/>
                    <a:pt x="1981835" y="3354832"/>
                    <a:pt x="2134743" y="3402330"/>
                  </a:cubicBezTo>
                  <a:lnTo>
                    <a:pt x="2134743" y="3402330"/>
                  </a:lnTo>
                  <a:lnTo>
                    <a:pt x="2134743" y="3361182"/>
                  </a:lnTo>
                  <a:lnTo>
                    <a:pt x="2134743" y="3361182"/>
                  </a:lnTo>
                  <a:cubicBezTo>
                    <a:pt x="2002028" y="3319145"/>
                    <a:pt x="1749679" y="3234944"/>
                    <a:pt x="1672082" y="3208782"/>
                  </a:cubicBezTo>
                  <a:cubicBezTo>
                    <a:pt x="1735963" y="3107309"/>
                    <a:pt x="2001520" y="2684907"/>
                    <a:pt x="2134743" y="2467991"/>
                  </a:cubicBezTo>
                  <a:lnTo>
                    <a:pt x="2134743" y="2467991"/>
                  </a:lnTo>
                  <a:lnTo>
                    <a:pt x="2134743" y="2390140"/>
                  </a:lnTo>
                  <a:close/>
                </a:path>
              </a:pathLst>
            </a:custGeom>
            <a:solidFill>
              <a:srgbClr val="C6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7625" y="268478"/>
              <a:ext cx="1033018" cy="915924"/>
            </a:xfrm>
            <a:custGeom>
              <a:avLst/>
              <a:gdLst/>
              <a:ahLst/>
              <a:cxnLst/>
              <a:rect l="l" t="t" r="r" b="b"/>
              <a:pathLst>
                <a:path w="1033018" h="915924" extrusionOk="0">
                  <a:moveTo>
                    <a:pt x="687705" y="0"/>
                  </a:moveTo>
                  <a:cubicBezTo>
                    <a:pt x="668655" y="0"/>
                    <a:pt x="650494" y="5207"/>
                    <a:pt x="634111" y="17018"/>
                  </a:cubicBezTo>
                  <a:cubicBezTo>
                    <a:pt x="506476" y="108966"/>
                    <a:pt x="532257" y="198755"/>
                    <a:pt x="532257" y="198755"/>
                  </a:cubicBezTo>
                  <a:cubicBezTo>
                    <a:pt x="594868" y="301117"/>
                    <a:pt x="632079" y="339090"/>
                    <a:pt x="688975" y="339090"/>
                  </a:cubicBezTo>
                  <a:cubicBezTo>
                    <a:pt x="726186" y="339090"/>
                    <a:pt x="771652" y="322834"/>
                    <a:pt x="838073" y="297688"/>
                  </a:cubicBezTo>
                  <a:cubicBezTo>
                    <a:pt x="984504" y="242189"/>
                    <a:pt x="817626" y="0"/>
                    <a:pt x="687832" y="0"/>
                  </a:cubicBezTo>
                  <a:close/>
                  <a:moveTo>
                    <a:pt x="192024" y="458597"/>
                  </a:moveTo>
                  <a:cubicBezTo>
                    <a:pt x="109474" y="458597"/>
                    <a:pt x="27559" y="490728"/>
                    <a:pt x="18796" y="559435"/>
                  </a:cubicBezTo>
                  <a:lnTo>
                    <a:pt x="18796" y="559435"/>
                  </a:lnTo>
                  <a:lnTo>
                    <a:pt x="18669" y="560832"/>
                  </a:lnTo>
                  <a:cubicBezTo>
                    <a:pt x="0" y="716026"/>
                    <a:pt x="82804" y="757936"/>
                    <a:pt x="82804" y="757936"/>
                  </a:cubicBezTo>
                  <a:cubicBezTo>
                    <a:pt x="132588" y="767969"/>
                    <a:pt x="170815" y="773684"/>
                    <a:pt x="201295" y="773684"/>
                  </a:cubicBezTo>
                  <a:cubicBezTo>
                    <a:pt x="290068" y="773684"/>
                    <a:pt x="312801" y="725932"/>
                    <a:pt x="363474" y="602107"/>
                  </a:cubicBezTo>
                  <a:cubicBezTo>
                    <a:pt x="401320" y="509524"/>
                    <a:pt x="296037" y="458597"/>
                    <a:pt x="192024" y="458597"/>
                  </a:cubicBezTo>
                  <a:close/>
                  <a:moveTo>
                    <a:pt x="739902" y="606679"/>
                  </a:moveTo>
                  <a:cubicBezTo>
                    <a:pt x="726567" y="606679"/>
                    <a:pt x="714248" y="610235"/>
                    <a:pt x="703580" y="617982"/>
                  </a:cubicBezTo>
                  <a:cubicBezTo>
                    <a:pt x="601599" y="692023"/>
                    <a:pt x="565658" y="647065"/>
                    <a:pt x="591439" y="775081"/>
                  </a:cubicBezTo>
                  <a:cubicBezTo>
                    <a:pt x="610362" y="870077"/>
                    <a:pt x="696976" y="915924"/>
                    <a:pt x="797560" y="915924"/>
                  </a:cubicBezTo>
                  <a:cubicBezTo>
                    <a:pt x="833247" y="915924"/>
                    <a:pt x="870712" y="910082"/>
                    <a:pt x="907415" y="898652"/>
                  </a:cubicBezTo>
                  <a:cubicBezTo>
                    <a:pt x="1033018" y="859663"/>
                    <a:pt x="852551" y="606552"/>
                    <a:pt x="740029" y="606552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8"/>
          <p:cNvSpPr txBox="1"/>
          <p:nvPr/>
        </p:nvSpPr>
        <p:spPr>
          <a:xfrm>
            <a:off x="2471671" y="1828900"/>
            <a:ext cx="3284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GİRİŞ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3055400" y="3178300"/>
            <a:ext cx="12680100" cy="6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Drama ile girebilir,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Beyin fırtınası yaptırılabilir,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Boşluk doldurma etkinliği,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Eşleştirme etkinliği,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Emoji kullanarak metni tamamlama,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izletebilir,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Resim üzerinde düşünmelerini isteyebilirsiniz.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0" y="-914400"/>
            <a:ext cx="18288000" cy="12115800"/>
          </a:xfrm>
          <a:custGeom>
            <a:avLst/>
            <a:gdLst/>
            <a:ahLst/>
            <a:cxnLst/>
            <a:rect l="l" t="t" r="r" b="b"/>
            <a:pathLst>
              <a:path w="18288000" h="12115800" extrusionOk="0">
                <a:moveTo>
                  <a:pt x="0" y="0"/>
                </a:moveTo>
                <a:lnTo>
                  <a:pt x="18288000" y="0"/>
                </a:lnTo>
                <a:lnTo>
                  <a:pt x="18288000" y="12115800"/>
                </a:lnTo>
                <a:lnTo>
                  <a:pt x="0" y="1211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93" name="Google Shape;193;p9"/>
          <p:cNvSpPr/>
          <p:nvPr/>
        </p:nvSpPr>
        <p:spPr>
          <a:xfrm>
            <a:off x="1543050" y="2999261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94" name="Google Shape;194;p9"/>
          <p:cNvSpPr/>
          <p:nvPr/>
        </p:nvSpPr>
        <p:spPr>
          <a:xfrm>
            <a:off x="1543050" y="3742211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95" name="Google Shape;195;p9"/>
          <p:cNvSpPr/>
          <p:nvPr/>
        </p:nvSpPr>
        <p:spPr>
          <a:xfrm>
            <a:off x="1543050" y="4485161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96" name="Google Shape;196;p9"/>
          <p:cNvSpPr/>
          <p:nvPr/>
        </p:nvSpPr>
        <p:spPr>
          <a:xfrm>
            <a:off x="1543050" y="5228111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97" name="Google Shape;197;p9"/>
          <p:cNvSpPr/>
          <p:nvPr/>
        </p:nvSpPr>
        <p:spPr>
          <a:xfrm>
            <a:off x="1543050" y="5971061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98" name="Google Shape;198;p9"/>
          <p:cNvSpPr/>
          <p:nvPr/>
        </p:nvSpPr>
        <p:spPr>
          <a:xfrm>
            <a:off x="1543050" y="6714011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99" name="Google Shape;199;p9"/>
          <p:cNvSpPr/>
          <p:nvPr/>
        </p:nvSpPr>
        <p:spPr>
          <a:xfrm>
            <a:off x="1543050" y="7456961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 extrusionOk="0">
                <a:moveTo>
                  <a:pt x="0" y="0"/>
                </a:moveTo>
                <a:lnTo>
                  <a:pt x="161925" y="0"/>
                </a:lnTo>
                <a:lnTo>
                  <a:pt x="16192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00" name="Google Shape;200;p9"/>
          <p:cNvSpPr/>
          <p:nvPr/>
        </p:nvSpPr>
        <p:spPr>
          <a:xfrm>
            <a:off x="15173122" y="-38"/>
            <a:ext cx="3114427" cy="647195"/>
          </a:xfrm>
          <a:custGeom>
            <a:avLst/>
            <a:gdLst/>
            <a:ahLst/>
            <a:cxnLst/>
            <a:rect l="l" t="t" r="r" b="b"/>
            <a:pathLst>
              <a:path w="3114421" h="647192" extrusionOk="0">
                <a:moveTo>
                  <a:pt x="1651" y="0"/>
                </a:moveTo>
                <a:cubicBezTo>
                  <a:pt x="0" y="340233"/>
                  <a:pt x="201803" y="572135"/>
                  <a:pt x="459613" y="598932"/>
                </a:cubicBezTo>
                <a:cubicBezTo>
                  <a:pt x="504825" y="603631"/>
                  <a:pt x="545846" y="606044"/>
                  <a:pt x="583438" y="606044"/>
                </a:cubicBezTo>
                <a:cubicBezTo>
                  <a:pt x="760603" y="606044"/>
                  <a:pt x="860933" y="551434"/>
                  <a:pt x="963295" y="419481"/>
                </a:cubicBezTo>
                <a:cubicBezTo>
                  <a:pt x="997712" y="374015"/>
                  <a:pt x="1025144" y="324231"/>
                  <a:pt x="1045845" y="271145"/>
                </a:cubicBezTo>
                <a:cubicBezTo>
                  <a:pt x="1116330" y="469773"/>
                  <a:pt x="1275461" y="593217"/>
                  <a:pt x="1464564" y="612775"/>
                </a:cubicBezTo>
                <a:cubicBezTo>
                  <a:pt x="1515999" y="618109"/>
                  <a:pt x="1561973" y="621030"/>
                  <a:pt x="1603629" y="621030"/>
                </a:cubicBezTo>
                <a:cubicBezTo>
                  <a:pt x="1771269" y="621030"/>
                  <a:pt x="1868424" y="573659"/>
                  <a:pt x="1967865" y="445516"/>
                </a:cubicBezTo>
                <a:cubicBezTo>
                  <a:pt x="2002282" y="400050"/>
                  <a:pt x="2030349" y="349631"/>
                  <a:pt x="2051050" y="296037"/>
                </a:cubicBezTo>
                <a:cubicBezTo>
                  <a:pt x="2121535" y="495300"/>
                  <a:pt x="2280666" y="619379"/>
                  <a:pt x="2469642" y="638937"/>
                </a:cubicBezTo>
                <a:cubicBezTo>
                  <a:pt x="2521204" y="644271"/>
                  <a:pt x="2567432" y="647192"/>
                  <a:pt x="2609215" y="647192"/>
                </a:cubicBezTo>
                <a:cubicBezTo>
                  <a:pt x="2776220" y="647192"/>
                  <a:pt x="2873756" y="600075"/>
                  <a:pt x="2972943" y="471551"/>
                </a:cubicBezTo>
                <a:cubicBezTo>
                  <a:pt x="3096895" y="310769"/>
                  <a:pt x="3114421" y="77978"/>
                  <a:pt x="3114421" y="77978"/>
                </a:cubicBezTo>
                <a:lnTo>
                  <a:pt x="3034792" y="75946"/>
                </a:lnTo>
                <a:lnTo>
                  <a:pt x="3017647" y="75438"/>
                </a:lnTo>
                <a:lnTo>
                  <a:pt x="3017647" y="75438"/>
                </a:lnTo>
                <a:cubicBezTo>
                  <a:pt x="3017647" y="75565"/>
                  <a:pt x="2994025" y="261874"/>
                  <a:pt x="2921127" y="386715"/>
                </a:cubicBezTo>
                <a:cubicBezTo>
                  <a:pt x="2848229" y="511556"/>
                  <a:pt x="2725166" y="515620"/>
                  <a:pt x="2629789" y="528447"/>
                </a:cubicBezTo>
                <a:cubicBezTo>
                  <a:pt x="2603500" y="532003"/>
                  <a:pt x="2581910" y="534289"/>
                  <a:pt x="2560701" y="534289"/>
                </a:cubicBezTo>
                <a:cubicBezTo>
                  <a:pt x="2505202" y="534289"/>
                  <a:pt x="2453513" y="518414"/>
                  <a:pt x="2331593" y="467106"/>
                </a:cubicBezTo>
                <a:cubicBezTo>
                  <a:pt x="2163318" y="396367"/>
                  <a:pt x="2140077" y="52705"/>
                  <a:pt x="2140077" y="52705"/>
                </a:cubicBezTo>
                <a:lnTo>
                  <a:pt x="2010537" y="49403"/>
                </a:lnTo>
                <a:lnTo>
                  <a:pt x="2010537" y="49403"/>
                </a:lnTo>
                <a:cubicBezTo>
                  <a:pt x="2010410" y="51816"/>
                  <a:pt x="2010410" y="53721"/>
                  <a:pt x="2010918" y="56134"/>
                </a:cubicBezTo>
                <a:cubicBezTo>
                  <a:pt x="2005838" y="90170"/>
                  <a:pt x="1980438" y="249682"/>
                  <a:pt x="1915160" y="361315"/>
                </a:cubicBezTo>
                <a:cubicBezTo>
                  <a:pt x="1842262" y="486156"/>
                  <a:pt x="1768983" y="488442"/>
                  <a:pt x="1624838" y="490220"/>
                </a:cubicBezTo>
                <a:cubicBezTo>
                  <a:pt x="1577848" y="490855"/>
                  <a:pt x="1547876" y="494030"/>
                  <a:pt x="1519682" y="494030"/>
                </a:cubicBezTo>
                <a:cubicBezTo>
                  <a:pt x="1472946" y="494030"/>
                  <a:pt x="1431417" y="485140"/>
                  <a:pt x="1326388" y="441071"/>
                </a:cubicBezTo>
                <a:cubicBezTo>
                  <a:pt x="1158240" y="370205"/>
                  <a:pt x="1135634" y="27305"/>
                  <a:pt x="1135634" y="27305"/>
                </a:cubicBezTo>
                <a:lnTo>
                  <a:pt x="1006221" y="24003"/>
                </a:lnTo>
                <a:cubicBezTo>
                  <a:pt x="1006094" y="28321"/>
                  <a:pt x="1006602" y="31877"/>
                  <a:pt x="1006475" y="36195"/>
                </a:cubicBezTo>
                <a:cubicBezTo>
                  <a:pt x="999871" y="79883"/>
                  <a:pt x="973582" y="229616"/>
                  <a:pt x="912114" y="335280"/>
                </a:cubicBezTo>
                <a:cubicBezTo>
                  <a:pt x="844931" y="450469"/>
                  <a:pt x="735584" y="476885"/>
                  <a:pt x="643509" y="476885"/>
                </a:cubicBezTo>
                <a:cubicBezTo>
                  <a:pt x="635762" y="476885"/>
                  <a:pt x="628269" y="476758"/>
                  <a:pt x="620776" y="476377"/>
                </a:cubicBezTo>
                <a:cubicBezTo>
                  <a:pt x="495554" y="471297"/>
                  <a:pt x="437515" y="489966"/>
                  <a:pt x="280797" y="395732"/>
                </a:cubicBezTo>
                <a:cubicBezTo>
                  <a:pt x="117475" y="297561"/>
                  <a:pt x="131191" y="1270"/>
                  <a:pt x="131191" y="1270"/>
                </a:cubicBezTo>
                <a:lnTo>
                  <a:pt x="89916" y="0"/>
                </a:lnTo>
                <a:close/>
              </a:path>
            </a:pathLst>
          </a:custGeom>
          <a:solidFill>
            <a:srgbClr val="0080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15793050" y="8011344"/>
            <a:ext cx="2497998" cy="2278704"/>
          </a:xfrm>
          <a:custGeom>
            <a:avLst/>
            <a:gdLst/>
            <a:ahLst/>
            <a:cxnLst/>
            <a:rect l="l" t="t" r="r" b="b"/>
            <a:pathLst>
              <a:path w="2497998" h="2278704" extrusionOk="0">
                <a:moveTo>
                  <a:pt x="0" y="0"/>
                </a:moveTo>
                <a:lnTo>
                  <a:pt x="2497998" y="0"/>
                </a:lnTo>
                <a:lnTo>
                  <a:pt x="2497998" y="2278704"/>
                </a:lnTo>
                <a:lnTo>
                  <a:pt x="0" y="2278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02" name="Google Shape;202;p9"/>
          <p:cNvSpPr/>
          <p:nvPr/>
        </p:nvSpPr>
        <p:spPr>
          <a:xfrm>
            <a:off x="7250800" y="815725"/>
            <a:ext cx="12361797" cy="6398861"/>
          </a:xfrm>
          <a:custGeom>
            <a:avLst/>
            <a:gdLst/>
            <a:ahLst/>
            <a:cxnLst/>
            <a:rect l="l" t="t" r="r" b="b"/>
            <a:pathLst>
              <a:path w="13889660" h="5008893" extrusionOk="0">
                <a:moveTo>
                  <a:pt x="0" y="0"/>
                </a:moveTo>
                <a:lnTo>
                  <a:pt x="13889660" y="0"/>
                </a:lnTo>
                <a:lnTo>
                  <a:pt x="13889660" y="5008892"/>
                </a:lnTo>
                <a:lnTo>
                  <a:pt x="0" y="5008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03" name="Google Shape;203;p9"/>
          <p:cNvSpPr txBox="1"/>
          <p:nvPr/>
        </p:nvSpPr>
        <p:spPr>
          <a:xfrm>
            <a:off x="1935375" y="2700925"/>
            <a:ext cx="5994900" cy="5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Okuma,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Deney yapma, Tartışma,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Etkinlik yapma, Anlatım,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Soru-cevap,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Panel / Zıt Panel Küçük </a:t>
            </a: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4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rup tartışması 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8451824" y="3504443"/>
            <a:ext cx="8639700" cy="3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Konunun derinleştirildiği, öğrencinin aktif öğretmenin rehber(kolaylaştırıcı)</a:t>
            </a:r>
            <a:endParaRPr sz="3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2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olduğu, etkinliklerin gerçekleştirildiği, öğrencinin kendi bilgilerinin üzerine ekleme yaptığı kısımdır.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1284350" y="1390000"/>
            <a:ext cx="391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GELİŞME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Özel</PresentationFormat>
  <Paragraphs>74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Arimo</vt:lpstr>
      <vt:lpstr>Calibri</vt:lpstr>
      <vt:lpstr>Poppins Medium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FİLİZ İSMAİLOĞLU</dc:creator>
  <cp:lastModifiedBy>tuncay demir</cp:lastModifiedBy>
  <cp:revision>1</cp:revision>
  <dcterms:created xsi:type="dcterms:W3CDTF">2006-08-16T00:00:00Z</dcterms:created>
  <dcterms:modified xsi:type="dcterms:W3CDTF">2023-10-19T14:28:06Z</dcterms:modified>
</cp:coreProperties>
</file>